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3" r:id="rId3"/>
    <p:sldId id="326" r:id="rId4"/>
    <p:sldId id="300" r:id="rId5"/>
    <p:sldId id="328" r:id="rId6"/>
    <p:sldId id="322" r:id="rId7"/>
    <p:sldId id="32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idehood ." initials="S." lastIdx="3" clrIdx="0">
    <p:extLst>
      <p:ext uri="{19B8F6BF-5375-455C-9EA6-DF929625EA0E}">
        <p15:presenceInfo xmlns:p15="http://schemas.microsoft.com/office/powerpoint/2012/main" userId="53e7580ae07f57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E6E6E6"/>
    <a:srgbClr val="17A0F1"/>
    <a:srgbClr val="E7E5D8"/>
    <a:srgbClr val="D1CFD4"/>
    <a:srgbClr val="DC7242"/>
    <a:srgbClr val="C36644"/>
    <a:srgbClr val="BBAA9A"/>
    <a:srgbClr val="C89800"/>
    <a:srgbClr val="3FB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0" autoAdjust="0"/>
    <p:restoredTop sz="94660"/>
  </p:normalViewPr>
  <p:slideViewPr>
    <p:cSldViewPr snapToGrid="0">
      <p:cViewPr varScale="1">
        <p:scale>
          <a:sx n="64" d="100"/>
          <a:sy n="64" d="100"/>
        </p:scale>
        <p:origin x="38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FC957F-24FC-4F24-A8B5-39B039AC0627}" type="doc">
      <dgm:prSet loTypeId="urn:microsoft.com/office/officeart/2005/8/layout/gear1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3B8BBBA-839A-48A2-BEDD-96CBD596129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4B39930-B846-45C7-B770-23795AE3C77E}" type="parTrans" cxnId="{9E91ACDB-8480-4290-8B51-F901020FC7D6}">
      <dgm:prSet/>
      <dgm:spPr/>
      <dgm:t>
        <a:bodyPr/>
        <a:lstStyle/>
        <a:p>
          <a:endParaRPr lang="en-US"/>
        </a:p>
      </dgm:t>
    </dgm:pt>
    <dgm:pt modelId="{7F9ADBC5-6191-4489-A1FD-EB9F43A6A890}" type="sibTrans" cxnId="{9E91ACDB-8480-4290-8B51-F901020FC7D6}">
      <dgm:prSet/>
      <dgm:spPr/>
      <dgm:t>
        <a:bodyPr/>
        <a:lstStyle/>
        <a:p>
          <a:endParaRPr lang="en-US"/>
        </a:p>
      </dgm:t>
    </dgm:pt>
    <dgm:pt modelId="{E44CDF4E-CCED-4C59-9767-C29E043EA7F9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3F55E66-ACFF-4FF6-A26A-9AD36F305685}" type="parTrans" cxnId="{69C8C6D8-8D4C-4043-8F2C-78CA42DBE5BF}">
      <dgm:prSet/>
      <dgm:spPr/>
      <dgm:t>
        <a:bodyPr/>
        <a:lstStyle/>
        <a:p>
          <a:endParaRPr lang="en-US"/>
        </a:p>
      </dgm:t>
    </dgm:pt>
    <dgm:pt modelId="{437EA4A8-0103-41F9-A0FF-49CBB9AFCDB9}" type="sibTrans" cxnId="{69C8C6D8-8D4C-4043-8F2C-78CA42DBE5BF}">
      <dgm:prSet/>
      <dgm:spPr/>
      <dgm:t>
        <a:bodyPr/>
        <a:lstStyle/>
        <a:p>
          <a:endParaRPr lang="en-US"/>
        </a:p>
      </dgm:t>
    </dgm:pt>
    <dgm:pt modelId="{5E036342-9FAC-4D04-8B8B-8090EF1ED107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EF24677-4199-4457-89DB-C05440C4C07C}" type="parTrans" cxnId="{33445D33-1309-410D-8570-B00C7A4CA3EC}">
      <dgm:prSet/>
      <dgm:spPr/>
      <dgm:t>
        <a:bodyPr/>
        <a:lstStyle/>
        <a:p>
          <a:endParaRPr lang="en-US"/>
        </a:p>
      </dgm:t>
    </dgm:pt>
    <dgm:pt modelId="{AB076A16-4993-446B-844E-3CC3782974B6}" type="sibTrans" cxnId="{33445D33-1309-410D-8570-B00C7A4CA3EC}">
      <dgm:prSet/>
      <dgm:spPr/>
      <dgm:t>
        <a:bodyPr/>
        <a:lstStyle/>
        <a:p>
          <a:endParaRPr lang="en-US"/>
        </a:p>
      </dgm:t>
    </dgm:pt>
    <dgm:pt modelId="{71FC0FCB-730D-4845-8992-8555F7514967}">
      <dgm:prSet/>
      <dgm:spPr/>
      <dgm:t>
        <a:bodyPr/>
        <a:lstStyle/>
        <a:p>
          <a:endParaRPr lang="en-US"/>
        </a:p>
      </dgm:t>
    </dgm:pt>
    <dgm:pt modelId="{3A4F245E-9035-47CA-8436-0AF189ADECF1}" type="parTrans" cxnId="{EE68C738-4329-4717-B60D-F4C50F0C7B91}">
      <dgm:prSet/>
      <dgm:spPr/>
      <dgm:t>
        <a:bodyPr/>
        <a:lstStyle/>
        <a:p>
          <a:endParaRPr lang="en-US"/>
        </a:p>
      </dgm:t>
    </dgm:pt>
    <dgm:pt modelId="{64643476-6552-4A0B-9252-A5461B1B6208}" type="sibTrans" cxnId="{EE68C738-4329-4717-B60D-F4C50F0C7B91}">
      <dgm:prSet/>
      <dgm:spPr/>
      <dgm:t>
        <a:bodyPr/>
        <a:lstStyle/>
        <a:p>
          <a:endParaRPr lang="en-US"/>
        </a:p>
      </dgm:t>
    </dgm:pt>
    <dgm:pt modelId="{8644F819-BB7E-45B9-9BC9-97C0C73C149B}" type="pres">
      <dgm:prSet presAssocID="{68FC957F-24FC-4F24-A8B5-39B039AC062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71778F0-FBA7-4FD7-9A44-F49E1C3112B3}" type="pres">
      <dgm:prSet presAssocID="{93B8BBBA-839A-48A2-BEDD-96CBD596129D}" presName="gear1" presStyleLbl="node1" presStyleIdx="0" presStyleCnt="3">
        <dgm:presLayoutVars>
          <dgm:chMax val="1"/>
          <dgm:bulletEnabled val="1"/>
        </dgm:presLayoutVars>
      </dgm:prSet>
      <dgm:spPr/>
    </dgm:pt>
    <dgm:pt modelId="{CDB82C8B-FD2A-41A0-A1FE-03C9147905A9}" type="pres">
      <dgm:prSet presAssocID="{93B8BBBA-839A-48A2-BEDD-96CBD596129D}" presName="gear1srcNode" presStyleLbl="node1" presStyleIdx="0" presStyleCnt="3"/>
      <dgm:spPr/>
    </dgm:pt>
    <dgm:pt modelId="{431CD06C-B5F4-49E0-9E58-9B56293CA74F}" type="pres">
      <dgm:prSet presAssocID="{93B8BBBA-839A-48A2-BEDD-96CBD596129D}" presName="gear1dstNode" presStyleLbl="node1" presStyleIdx="0" presStyleCnt="3"/>
      <dgm:spPr/>
    </dgm:pt>
    <dgm:pt modelId="{FDBDE6F6-9CBA-4B34-B498-40773734DE0B}" type="pres">
      <dgm:prSet presAssocID="{E44CDF4E-CCED-4C59-9767-C29E043EA7F9}" presName="gear2" presStyleLbl="node1" presStyleIdx="1" presStyleCnt="3">
        <dgm:presLayoutVars>
          <dgm:chMax val="1"/>
          <dgm:bulletEnabled val="1"/>
        </dgm:presLayoutVars>
      </dgm:prSet>
      <dgm:spPr/>
    </dgm:pt>
    <dgm:pt modelId="{700DAE95-184B-4AFD-B2DD-55F786BF0FCC}" type="pres">
      <dgm:prSet presAssocID="{E44CDF4E-CCED-4C59-9767-C29E043EA7F9}" presName="gear2srcNode" presStyleLbl="node1" presStyleIdx="1" presStyleCnt="3"/>
      <dgm:spPr/>
    </dgm:pt>
    <dgm:pt modelId="{3093F168-9E55-4EC5-9B38-2D96D01E8FBE}" type="pres">
      <dgm:prSet presAssocID="{E44CDF4E-CCED-4C59-9767-C29E043EA7F9}" presName="gear2dstNode" presStyleLbl="node1" presStyleIdx="1" presStyleCnt="3"/>
      <dgm:spPr/>
    </dgm:pt>
    <dgm:pt modelId="{8C681BCA-4321-408D-A307-E1D37D069C06}" type="pres">
      <dgm:prSet presAssocID="{5E036342-9FAC-4D04-8B8B-8090EF1ED107}" presName="gear3" presStyleLbl="node1" presStyleIdx="2" presStyleCnt="3"/>
      <dgm:spPr/>
    </dgm:pt>
    <dgm:pt modelId="{D5A5F179-3FC0-4B87-BFB0-80CE109259F5}" type="pres">
      <dgm:prSet presAssocID="{5E036342-9FAC-4D04-8B8B-8090EF1ED10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3618ACB-364B-44FC-99AC-2E2F97435292}" type="pres">
      <dgm:prSet presAssocID="{5E036342-9FAC-4D04-8B8B-8090EF1ED107}" presName="gear3srcNode" presStyleLbl="node1" presStyleIdx="2" presStyleCnt="3"/>
      <dgm:spPr/>
    </dgm:pt>
    <dgm:pt modelId="{D40D238F-B05F-410D-87AB-A6ED44CEFEAD}" type="pres">
      <dgm:prSet presAssocID="{5E036342-9FAC-4D04-8B8B-8090EF1ED107}" presName="gear3dstNode" presStyleLbl="node1" presStyleIdx="2" presStyleCnt="3"/>
      <dgm:spPr/>
    </dgm:pt>
    <dgm:pt modelId="{D0126885-7EEC-4F90-8A0E-EBCA1496AB62}" type="pres">
      <dgm:prSet presAssocID="{7F9ADBC5-6191-4489-A1FD-EB9F43A6A890}" presName="connector1" presStyleLbl="sibTrans2D1" presStyleIdx="0" presStyleCnt="3"/>
      <dgm:spPr/>
    </dgm:pt>
    <dgm:pt modelId="{E847C08D-B75A-4100-A8F7-B933E861ACEC}" type="pres">
      <dgm:prSet presAssocID="{437EA4A8-0103-41F9-A0FF-49CBB9AFCDB9}" presName="connector2" presStyleLbl="sibTrans2D1" presStyleIdx="1" presStyleCnt="3"/>
      <dgm:spPr/>
    </dgm:pt>
    <dgm:pt modelId="{8163298B-40FB-4F2D-A333-7DFD30084817}" type="pres">
      <dgm:prSet presAssocID="{AB076A16-4993-446B-844E-3CC3782974B6}" presName="connector3" presStyleLbl="sibTrans2D1" presStyleIdx="2" presStyleCnt="3"/>
      <dgm:spPr/>
    </dgm:pt>
  </dgm:ptLst>
  <dgm:cxnLst>
    <dgm:cxn modelId="{BC381702-4424-40DA-ACE0-076ED45EDD43}" type="presOf" srcId="{68FC957F-24FC-4F24-A8B5-39B039AC0627}" destId="{8644F819-BB7E-45B9-9BC9-97C0C73C149B}" srcOrd="0" destOrd="0" presId="urn:microsoft.com/office/officeart/2005/8/layout/gear1"/>
    <dgm:cxn modelId="{78D85530-2EE1-4ACE-B377-731EE803B480}" type="presOf" srcId="{E44CDF4E-CCED-4C59-9767-C29E043EA7F9}" destId="{FDBDE6F6-9CBA-4B34-B498-40773734DE0B}" srcOrd="0" destOrd="0" presId="urn:microsoft.com/office/officeart/2005/8/layout/gear1"/>
    <dgm:cxn modelId="{33445D33-1309-410D-8570-B00C7A4CA3EC}" srcId="{68FC957F-24FC-4F24-A8B5-39B039AC0627}" destId="{5E036342-9FAC-4D04-8B8B-8090EF1ED107}" srcOrd="2" destOrd="0" parTransId="{6EF24677-4199-4457-89DB-C05440C4C07C}" sibTransId="{AB076A16-4993-446B-844E-3CC3782974B6}"/>
    <dgm:cxn modelId="{52288C36-63C5-421D-A536-5667652165DA}" type="presOf" srcId="{AB076A16-4993-446B-844E-3CC3782974B6}" destId="{8163298B-40FB-4F2D-A333-7DFD30084817}" srcOrd="0" destOrd="0" presId="urn:microsoft.com/office/officeart/2005/8/layout/gear1"/>
    <dgm:cxn modelId="{EE68C738-4329-4717-B60D-F4C50F0C7B91}" srcId="{68FC957F-24FC-4F24-A8B5-39B039AC0627}" destId="{71FC0FCB-730D-4845-8992-8555F7514967}" srcOrd="3" destOrd="0" parTransId="{3A4F245E-9035-47CA-8436-0AF189ADECF1}" sibTransId="{64643476-6552-4A0B-9252-A5461B1B6208}"/>
    <dgm:cxn modelId="{3F1E7E66-6366-4797-B2C4-E0D008EB150E}" type="presOf" srcId="{5E036342-9FAC-4D04-8B8B-8090EF1ED107}" destId="{8C681BCA-4321-408D-A307-E1D37D069C06}" srcOrd="0" destOrd="0" presId="urn:microsoft.com/office/officeart/2005/8/layout/gear1"/>
    <dgm:cxn modelId="{4C57D352-22B2-4ADE-8F83-1E016AFBA244}" type="presOf" srcId="{93B8BBBA-839A-48A2-BEDD-96CBD596129D}" destId="{431CD06C-B5F4-49E0-9E58-9B56293CA74F}" srcOrd="2" destOrd="0" presId="urn:microsoft.com/office/officeart/2005/8/layout/gear1"/>
    <dgm:cxn modelId="{6237D87F-FAD9-4C19-B29A-0D2DBD60C46B}" type="presOf" srcId="{93B8BBBA-839A-48A2-BEDD-96CBD596129D}" destId="{CDB82C8B-FD2A-41A0-A1FE-03C9147905A9}" srcOrd="1" destOrd="0" presId="urn:microsoft.com/office/officeart/2005/8/layout/gear1"/>
    <dgm:cxn modelId="{6DA4279B-B3DE-44EC-8382-D74BF519F9AD}" type="presOf" srcId="{E44CDF4E-CCED-4C59-9767-C29E043EA7F9}" destId="{3093F168-9E55-4EC5-9B38-2D96D01E8FBE}" srcOrd="2" destOrd="0" presId="urn:microsoft.com/office/officeart/2005/8/layout/gear1"/>
    <dgm:cxn modelId="{27C5869D-5AA1-4144-8460-9484E00D7A97}" type="presOf" srcId="{93B8BBBA-839A-48A2-BEDD-96CBD596129D}" destId="{A71778F0-FBA7-4FD7-9A44-F49E1C3112B3}" srcOrd="0" destOrd="0" presId="urn:microsoft.com/office/officeart/2005/8/layout/gear1"/>
    <dgm:cxn modelId="{04CDF8A8-3A24-4CAA-B072-6C52FEC0D3CD}" type="presOf" srcId="{5E036342-9FAC-4D04-8B8B-8090EF1ED107}" destId="{D40D238F-B05F-410D-87AB-A6ED44CEFEAD}" srcOrd="3" destOrd="0" presId="urn:microsoft.com/office/officeart/2005/8/layout/gear1"/>
    <dgm:cxn modelId="{B33031AE-9802-48E1-94F8-E05C3D319FDB}" type="presOf" srcId="{5E036342-9FAC-4D04-8B8B-8090EF1ED107}" destId="{73618ACB-364B-44FC-99AC-2E2F97435292}" srcOrd="2" destOrd="0" presId="urn:microsoft.com/office/officeart/2005/8/layout/gear1"/>
    <dgm:cxn modelId="{BB70E7AE-8A5C-4A28-9C72-63C528A61F9D}" type="presOf" srcId="{E44CDF4E-CCED-4C59-9767-C29E043EA7F9}" destId="{700DAE95-184B-4AFD-B2DD-55F786BF0FCC}" srcOrd="1" destOrd="0" presId="urn:microsoft.com/office/officeart/2005/8/layout/gear1"/>
    <dgm:cxn modelId="{4386E0BD-3896-4419-BFFF-EEC7228BEB6A}" type="presOf" srcId="{5E036342-9FAC-4D04-8B8B-8090EF1ED107}" destId="{D5A5F179-3FC0-4B87-BFB0-80CE109259F5}" srcOrd="1" destOrd="0" presId="urn:microsoft.com/office/officeart/2005/8/layout/gear1"/>
    <dgm:cxn modelId="{69C8C6D8-8D4C-4043-8F2C-78CA42DBE5BF}" srcId="{68FC957F-24FC-4F24-A8B5-39B039AC0627}" destId="{E44CDF4E-CCED-4C59-9767-C29E043EA7F9}" srcOrd="1" destOrd="0" parTransId="{23F55E66-ACFF-4FF6-A26A-9AD36F305685}" sibTransId="{437EA4A8-0103-41F9-A0FF-49CBB9AFCDB9}"/>
    <dgm:cxn modelId="{9E91ACDB-8480-4290-8B51-F901020FC7D6}" srcId="{68FC957F-24FC-4F24-A8B5-39B039AC0627}" destId="{93B8BBBA-839A-48A2-BEDD-96CBD596129D}" srcOrd="0" destOrd="0" parTransId="{A4B39930-B846-45C7-B770-23795AE3C77E}" sibTransId="{7F9ADBC5-6191-4489-A1FD-EB9F43A6A890}"/>
    <dgm:cxn modelId="{CFEBF0E8-C528-4ACC-9AAE-2C74EE8DA317}" type="presOf" srcId="{437EA4A8-0103-41F9-A0FF-49CBB9AFCDB9}" destId="{E847C08D-B75A-4100-A8F7-B933E861ACEC}" srcOrd="0" destOrd="0" presId="urn:microsoft.com/office/officeart/2005/8/layout/gear1"/>
    <dgm:cxn modelId="{2B9EF8ED-6558-4508-8C5D-64D523A9BA64}" type="presOf" srcId="{7F9ADBC5-6191-4489-A1FD-EB9F43A6A890}" destId="{D0126885-7EEC-4F90-8A0E-EBCA1496AB62}" srcOrd="0" destOrd="0" presId="urn:microsoft.com/office/officeart/2005/8/layout/gear1"/>
    <dgm:cxn modelId="{57ED74FE-CBE0-42D5-8FE3-D58C2CB88B5A}" type="presParOf" srcId="{8644F819-BB7E-45B9-9BC9-97C0C73C149B}" destId="{A71778F0-FBA7-4FD7-9A44-F49E1C3112B3}" srcOrd="0" destOrd="0" presId="urn:microsoft.com/office/officeart/2005/8/layout/gear1"/>
    <dgm:cxn modelId="{C376E267-AE71-408A-935B-3B82A8DD1DF3}" type="presParOf" srcId="{8644F819-BB7E-45B9-9BC9-97C0C73C149B}" destId="{CDB82C8B-FD2A-41A0-A1FE-03C9147905A9}" srcOrd="1" destOrd="0" presId="urn:microsoft.com/office/officeart/2005/8/layout/gear1"/>
    <dgm:cxn modelId="{9515A695-C04F-43D7-8AD3-3BA21CAE5F76}" type="presParOf" srcId="{8644F819-BB7E-45B9-9BC9-97C0C73C149B}" destId="{431CD06C-B5F4-49E0-9E58-9B56293CA74F}" srcOrd="2" destOrd="0" presId="urn:microsoft.com/office/officeart/2005/8/layout/gear1"/>
    <dgm:cxn modelId="{6DF06C55-6B33-4306-9AA3-4C49A103D30D}" type="presParOf" srcId="{8644F819-BB7E-45B9-9BC9-97C0C73C149B}" destId="{FDBDE6F6-9CBA-4B34-B498-40773734DE0B}" srcOrd="3" destOrd="0" presId="urn:microsoft.com/office/officeart/2005/8/layout/gear1"/>
    <dgm:cxn modelId="{FFD8D5A0-104F-487F-8C8F-12B05B73E933}" type="presParOf" srcId="{8644F819-BB7E-45B9-9BC9-97C0C73C149B}" destId="{700DAE95-184B-4AFD-B2DD-55F786BF0FCC}" srcOrd="4" destOrd="0" presId="urn:microsoft.com/office/officeart/2005/8/layout/gear1"/>
    <dgm:cxn modelId="{7D299179-202D-4C5E-B856-683A92B19423}" type="presParOf" srcId="{8644F819-BB7E-45B9-9BC9-97C0C73C149B}" destId="{3093F168-9E55-4EC5-9B38-2D96D01E8FBE}" srcOrd="5" destOrd="0" presId="urn:microsoft.com/office/officeart/2005/8/layout/gear1"/>
    <dgm:cxn modelId="{35B8484D-1C43-40F6-BA67-93EA17271F0B}" type="presParOf" srcId="{8644F819-BB7E-45B9-9BC9-97C0C73C149B}" destId="{8C681BCA-4321-408D-A307-E1D37D069C06}" srcOrd="6" destOrd="0" presId="urn:microsoft.com/office/officeart/2005/8/layout/gear1"/>
    <dgm:cxn modelId="{EF793278-FFD9-430F-97AA-43FB2C008C94}" type="presParOf" srcId="{8644F819-BB7E-45B9-9BC9-97C0C73C149B}" destId="{D5A5F179-3FC0-4B87-BFB0-80CE109259F5}" srcOrd="7" destOrd="0" presId="urn:microsoft.com/office/officeart/2005/8/layout/gear1"/>
    <dgm:cxn modelId="{8DAF8064-91C3-43F9-947F-27A59E7218AE}" type="presParOf" srcId="{8644F819-BB7E-45B9-9BC9-97C0C73C149B}" destId="{73618ACB-364B-44FC-99AC-2E2F97435292}" srcOrd="8" destOrd="0" presId="urn:microsoft.com/office/officeart/2005/8/layout/gear1"/>
    <dgm:cxn modelId="{2DCCB964-1146-437F-AD81-B1382582114C}" type="presParOf" srcId="{8644F819-BB7E-45B9-9BC9-97C0C73C149B}" destId="{D40D238F-B05F-410D-87AB-A6ED44CEFEAD}" srcOrd="9" destOrd="0" presId="urn:microsoft.com/office/officeart/2005/8/layout/gear1"/>
    <dgm:cxn modelId="{C72798EA-6758-489D-9D91-36EEC600608B}" type="presParOf" srcId="{8644F819-BB7E-45B9-9BC9-97C0C73C149B}" destId="{D0126885-7EEC-4F90-8A0E-EBCA1496AB62}" srcOrd="10" destOrd="0" presId="urn:microsoft.com/office/officeart/2005/8/layout/gear1"/>
    <dgm:cxn modelId="{44A86EF7-6D8E-4459-B594-047A64AC4C3A}" type="presParOf" srcId="{8644F819-BB7E-45B9-9BC9-97C0C73C149B}" destId="{E847C08D-B75A-4100-A8F7-B933E861ACEC}" srcOrd="11" destOrd="0" presId="urn:microsoft.com/office/officeart/2005/8/layout/gear1"/>
    <dgm:cxn modelId="{39BD193A-22B5-4C7D-89D0-6FDA5A1E69D1}" type="presParOf" srcId="{8644F819-BB7E-45B9-9BC9-97C0C73C149B}" destId="{8163298B-40FB-4F2D-A333-7DFD3008481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78F0-FBA7-4FD7-9A44-F49E1C3112B3}">
      <dsp:nvSpPr>
        <dsp:cNvPr id="0" name=""/>
        <dsp:cNvSpPr/>
      </dsp:nvSpPr>
      <dsp:spPr>
        <a:xfrm>
          <a:off x="4236858" y="2723695"/>
          <a:ext cx="3328960" cy="3328960"/>
        </a:xfrm>
        <a:prstGeom prst="gear9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4906127" y="3503488"/>
        <a:ext cx="1990422" cy="1711154"/>
      </dsp:txXfrm>
    </dsp:sp>
    <dsp:sp modelId="{FDBDE6F6-9CBA-4B34-B498-40773734DE0B}">
      <dsp:nvSpPr>
        <dsp:cNvPr id="0" name=""/>
        <dsp:cNvSpPr/>
      </dsp:nvSpPr>
      <dsp:spPr>
        <a:xfrm>
          <a:off x="2300008" y="1936849"/>
          <a:ext cx="2421062" cy="2421062"/>
        </a:xfrm>
        <a:prstGeom prst="gear6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909518" y="2550042"/>
        <a:ext cx="1202042" cy="1194676"/>
      </dsp:txXfrm>
    </dsp:sp>
    <dsp:sp modelId="{8C681BCA-4321-408D-A307-E1D37D069C06}">
      <dsp:nvSpPr>
        <dsp:cNvPr id="0" name=""/>
        <dsp:cNvSpPr/>
      </dsp:nvSpPr>
      <dsp:spPr>
        <a:xfrm rot="20700000">
          <a:off x="3656050" y="266563"/>
          <a:ext cx="2372147" cy="2372147"/>
        </a:xfrm>
        <a:prstGeom prst="gear6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 rot="-20700000">
        <a:off x="4176332" y="786845"/>
        <a:ext cx="1331584" cy="1331584"/>
      </dsp:txXfrm>
    </dsp:sp>
    <dsp:sp modelId="{D0126885-7EEC-4F90-8A0E-EBCA1496AB62}">
      <dsp:nvSpPr>
        <dsp:cNvPr id="0" name=""/>
        <dsp:cNvSpPr/>
      </dsp:nvSpPr>
      <dsp:spPr>
        <a:xfrm>
          <a:off x="4001791" y="2209380"/>
          <a:ext cx="4261069" cy="4261069"/>
        </a:xfrm>
        <a:prstGeom prst="circularArrow">
          <a:avLst>
            <a:gd name="adj1" fmla="val 4688"/>
            <a:gd name="adj2" fmla="val 299029"/>
            <a:gd name="adj3" fmla="val 2547907"/>
            <a:gd name="adj4" fmla="val 15794519"/>
            <a:gd name="adj5" fmla="val 546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47C08D-B75A-4100-A8F7-B933E861ACEC}">
      <dsp:nvSpPr>
        <dsp:cNvPr id="0" name=""/>
        <dsp:cNvSpPr/>
      </dsp:nvSpPr>
      <dsp:spPr>
        <a:xfrm>
          <a:off x="1871243" y="1393185"/>
          <a:ext cx="3095933" cy="309593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63298B-40FB-4F2D-A333-7DFD30084817}">
      <dsp:nvSpPr>
        <dsp:cNvPr id="0" name=""/>
        <dsp:cNvSpPr/>
      </dsp:nvSpPr>
      <dsp:spPr>
        <a:xfrm>
          <a:off x="3107348" y="-261000"/>
          <a:ext cx="3338039" cy="333803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7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/>
          <p:cNvPicPr>
            <a:picLocks noChangeAspect="1"/>
          </p:cNvPicPr>
          <p:nvPr userDrawn="1"/>
        </p:nvPicPr>
        <p:blipFill rotWithShape="1">
          <a:blip r:embed="rId2"/>
          <a:srcRect t="53657"/>
          <a:stretch/>
        </p:blipFill>
        <p:spPr>
          <a:xfrm>
            <a:off x="7429500" y="2694200"/>
            <a:ext cx="4762499" cy="4163799"/>
          </a:xfrm>
          <a:prstGeom prst="rect">
            <a:avLst/>
          </a:prstGeom>
        </p:spPr>
      </p:pic>
      <p:sp>
        <p:nvSpPr>
          <p:cNvPr id="73" name="Isosceles Triangle 72"/>
          <p:cNvSpPr/>
          <p:nvPr userDrawn="1"/>
        </p:nvSpPr>
        <p:spPr>
          <a:xfrm rot="10800000">
            <a:off x="8263993" y="-1"/>
            <a:ext cx="3908956" cy="3432254"/>
          </a:xfrm>
          <a:prstGeom prst="triangle">
            <a:avLst/>
          </a:prstGeom>
          <a:gradFill>
            <a:gsLst>
              <a:gs pos="0">
                <a:srgbClr val="7030A0"/>
              </a:gs>
              <a:gs pos="100000">
                <a:srgbClr val="7030A0">
                  <a:lumMod val="5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5" name="Freeform 374"/>
          <p:cNvSpPr/>
          <p:nvPr userDrawn="1"/>
        </p:nvSpPr>
        <p:spPr>
          <a:xfrm>
            <a:off x="5276850" y="0"/>
            <a:ext cx="6915150" cy="6858000"/>
          </a:xfrm>
          <a:custGeom>
            <a:avLst/>
            <a:gdLst>
              <a:gd name="connsiteX0" fmla="*/ 2998170 w 6915150"/>
              <a:gd name="connsiteY0" fmla="*/ 0 h 6858000"/>
              <a:gd name="connsiteX1" fmla="*/ 6915150 w 6915150"/>
              <a:gd name="connsiteY1" fmla="*/ 5560037 h 6858000"/>
              <a:gd name="connsiteX2" fmla="*/ 6915150 w 6915150"/>
              <a:gd name="connsiteY2" fmla="*/ 6858000 h 6858000"/>
              <a:gd name="connsiteX3" fmla="*/ 0 w 6915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5150" h="6858000">
                <a:moveTo>
                  <a:pt x="2998170" y="0"/>
                </a:moveTo>
                <a:lnTo>
                  <a:pt x="6915150" y="5560037"/>
                </a:lnTo>
                <a:lnTo>
                  <a:pt x="69151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alpha val="2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532244" y="171450"/>
            <a:ext cx="2533102" cy="4572000"/>
            <a:chOff x="503543" y="209550"/>
            <a:chExt cx="3477375" cy="6276321"/>
          </a:xfrm>
        </p:grpSpPr>
        <p:grpSp>
          <p:nvGrpSpPr>
            <p:cNvPr id="325" name="Group 324"/>
            <p:cNvGrpSpPr/>
            <p:nvPr userDrawn="1"/>
          </p:nvGrpSpPr>
          <p:grpSpPr>
            <a:xfrm>
              <a:off x="503543" y="3810000"/>
              <a:ext cx="3477375" cy="2675871"/>
              <a:chOff x="12809844" y="-1272540"/>
              <a:chExt cx="3232150" cy="2487168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326" name="Group 325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67" name="Oval 366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Oval 368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7" name="Group 326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60" name="Oval 359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Oval 360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53" name="Oval 352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Oval 353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Oval 354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Oval 355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Oval 356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Oval 357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Oval 358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46" name="Oval 345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Oval 346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Oval 348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Oval 349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Oval 350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Oval 351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32" name="Oval 33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33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" name="Group 18"/>
            <p:cNvGrpSpPr/>
            <p:nvPr userDrawn="1"/>
          </p:nvGrpSpPr>
          <p:grpSpPr>
            <a:xfrm>
              <a:off x="503543" y="209550"/>
              <a:ext cx="3477375" cy="3295650"/>
              <a:chOff x="12809844" y="-1272540"/>
              <a:chExt cx="3232150" cy="306324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17" name="Group 16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95" name="Oval 94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oup 284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86" name="Oval 285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Oval 289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Oval 291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3" name="Group 292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94" name="Oval 293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1" name="Group 300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02" name="Oval 30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30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9" name="Group 308"/>
              <p:cNvGrpSpPr/>
              <p:nvPr userDrawn="1"/>
            </p:nvGrpSpPr>
            <p:grpSpPr>
              <a:xfrm>
                <a:off x="12809844" y="160782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10" name="Oval 309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Oval 312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Oval 313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Oval 314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Oval 315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oup 316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18" name="Oval 317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Oval 320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1" name="Freeform 380"/>
          <p:cNvSpPr/>
          <p:nvPr userDrawn="1"/>
        </p:nvSpPr>
        <p:spPr>
          <a:xfrm rot="5400000">
            <a:off x="-1391571" y="1391569"/>
            <a:ext cx="6858001" cy="4074861"/>
          </a:xfrm>
          <a:custGeom>
            <a:avLst/>
            <a:gdLst>
              <a:gd name="connsiteX0" fmla="*/ 0 w 6858001"/>
              <a:gd name="connsiteY0" fmla="*/ 4074861 h 4074861"/>
              <a:gd name="connsiteX1" fmla="*/ 2532471 w 6858001"/>
              <a:gd name="connsiteY1" fmla="*/ 0 h 4074861"/>
              <a:gd name="connsiteX2" fmla="*/ 6858001 w 6858001"/>
              <a:gd name="connsiteY2" fmla="*/ 2712837 h 4074861"/>
              <a:gd name="connsiteX3" fmla="*/ 6858001 w 6858001"/>
              <a:gd name="connsiteY3" fmla="*/ 4074861 h 407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4074861">
                <a:moveTo>
                  <a:pt x="0" y="4074861"/>
                </a:moveTo>
                <a:lnTo>
                  <a:pt x="2532471" y="0"/>
                </a:lnTo>
                <a:lnTo>
                  <a:pt x="6858001" y="2712837"/>
                </a:lnTo>
                <a:lnTo>
                  <a:pt x="6858001" y="4074861"/>
                </a:lnTo>
                <a:close/>
              </a:path>
            </a:pathLst>
          </a:cu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Isosceles Triangle 69"/>
          <p:cNvSpPr/>
          <p:nvPr userDrawn="1"/>
        </p:nvSpPr>
        <p:spPr>
          <a:xfrm>
            <a:off x="4362450" y="1"/>
            <a:ext cx="7810500" cy="6858000"/>
          </a:xfrm>
          <a:prstGeom prst="triangle">
            <a:avLst/>
          </a:prstGeom>
          <a:gradFill>
            <a:gsLst>
              <a:gs pos="74000">
                <a:srgbClr val="FF3399"/>
              </a:gs>
              <a:gs pos="100000">
                <a:srgbClr val="FF3399">
                  <a:lumMod val="77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3"/>
          <a:srcRect l="17275"/>
          <a:stretch/>
        </p:blipFill>
        <p:spPr>
          <a:xfrm>
            <a:off x="0" y="2682562"/>
            <a:ext cx="1467616" cy="1774090"/>
          </a:xfrm>
          <a:prstGeom prst="rect">
            <a:avLst/>
          </a:prstGeom>
        </p:spPr>
      </p:pic>
      <p:sp>
        <p:nvSpPr>
          <p:cNvPr id="110" name="Freeform 109"/>
          <p:cNvSpPr/>
          <p:nvPr userDrawn="1"/>
        </p:nvSpPr>
        <p:spPr>
          <a:xfrm>
            <a:off x="7867650" y="65098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9" name="Group 178"/>
          <p:cNvGrpSpPr/>
          <p:nvPr userDrawn="1"/>
        </p:nvGrpSpPr>
        <p:grpSpPr>
          <a:xfrm flipV="1">
            <a:off x="8893179" y="1928585"/>
            <a:ext cx="1978022" cy="39370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80" name="Chevron 179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1" name="Chevron 180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Chevron 181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Chevron 182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2" name="Group 201"/>
          <p:cNvGrpSpPr/>
          <p:nvPr userDrawn="1"/>
        </p:nvGrpSpPr>
        <p:grpSpPr>
          <a:xfrm>
            <a:off x="-414290" y="5086350"/>
            <a:ext cx="1766839" cy="1053244"/>
            <a:chOff x="9663161" y="1943100"/>
            <a:chExt cx="973616" cy="580390"/>
          </a:xfrm>
        </p:grpSpPr>
        <p:grpSp>
          <p:nvGrpSpPr>
            <p:cNvPr id="176" name="Group 175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72" name="Chevron 17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Group 19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92" name="Chevron 19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Chevron 19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Chevron 19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Chevron 19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197" name="Chevron 19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 userDrawn="1"/>
        </p:nvGrpSpPr>
        <p:grpSpPr>
          <a:xfrm>
            <a:off x="9156193" y="3371850"/>
            <a:ext cx="2355194" cy="2358589"/>
            <a:chOff x="8698993" y="3390900"/>
            <a:chExt cx="2355194" cy="2358589"/>
          </a:xfrm>
        </p:grpSpPr>
        <p:sp>
          <p:nvSpPr>
            <p:cNvPr id="71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10748962" y="362632"/>
            <a:ext cx="1244601" cy="224865"/>
            <a:chOff x="9644062" y="311832"/>
            <a:chExt cx="1244601" cy="224865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9644062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 userDrawn="1"/>
          </p:nvSpPr>
          <p:spPr>
            <a:xfrm>
              <a:off x="9971981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/>
            <p:cNvSpPr/>
            <p:nvPr userDrawn="1"/>
          </p:nvSpPr>
          <p:spPr>
            <a:xfrm>
              <a:off x="10299900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/>
            <p:cNvSpPr/>
            <p:nvPr userDrawn="1"/>
          </p:nvSpPr>
          <p:spPr>
            <a:xfrm>
              <a:off x="10627819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Hexagon 3"/>
          <p:cNvSpPr/>
          <p:nvPr userDrawn="1"/>
        </p:nvSpPr>
        <p:spPr>
          <a:xfrm rot="5400000">
            <a:off x="11149023" y="1105330"/>
            <a:ext cx="590546" cy="58969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 userDrawn="1"/>
        </p:nvGrpSpPr>
        <p:grpSpPr>
          <a:xfrm>
            <a:off x="-616457" y="133350"/>
            <a:ext cx="2355194" cy="2358589"/>
            <a:chOff x="8698993" y="3390900"/>
            <a:chExt cx="2355194" cy="2358589"/>
          </a:xfrm>
        </p:grpSpPr>
        <p:sp>
          <p:nvSpPr>
            <p:cNvPr id="84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rgbClr val="FF3399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86" name="Group 85"/>
          <p:cNvGrpSpPr/>
          <p:nvPr userDrawn="1"/>
        </p:nvGrpSpPr>
        <p:grpSpPr>
          <a:xfrm flipV="1">
            <a:off x="5102229" y="5833835"/>
            <a:ext cx="1978022" cy="39370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87" name="Chevron 86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Chevron 87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Chevron 88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Chevron 89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1" name="Hexagon 3"/>
          <p:cNvSpPr/>
          <p:nvPr userDrawn="1"/>
        </p:nvSpPr>
        <p:spPr>
          <a:xfrm rot="5400000">
            <a:off x="5606440" y="133790"/>
            <a:ext cx="609602" cy="608725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88900" dir="2700000" algn="t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xagon 3"/>
          <p:cNvSpPr/>
          <p:nvPr userDrawn="1"/>
        </p:nvSpPr>
        <p:spPr>
          <a:xfrm rot="5400000">
            <a:off x="5054172" y="615528"/>
            <a:ext cx="356284" cy="355771"/>
          </a:xfrm>
          <a:prstGeom prst="ellipse">
            <a:avLst/>
          </a:prstGeom>
          <a:solidFill>
            <a:srgbClr val="FF3399"/>
          </a:solidFill>
          <a:ln>
            <a:noFill/>
          </a:ln>
          <a:effectLst>
            <a:outerShdw blurRad="50800" dist="88900" dir="2700000" algn="t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/>
          <p:cNvGrpSpPr/>
          <p:nvPr userDrawn="1"/>
        </p:nvGrpSpPr>
        <p:grpSpPr>
          <a:xfrm>
            <a:off x="1814512" y="6324600"/>
            <a:ext cx="2197331" cy="396997"/>
            <a:chOff x="9644062" y="311832"/>
            <a:chExt cx="1244601" cy="224865"/>
          </a:xfrm>
        </p:grpSpPr>
        <p:sp>
          <p:nvSpPr>
            <p:cNvPr id="377" name="Isosceles Triangle 376"/>
            <p:cNvSpPr/>
            <p:nvPr userDrawn="1"/>
          </p:nvSpPr>
          <p:spPr>
            <a:xfrm>
              <a:off x="9644062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Isosceles Triangle 377"/>
            <p:cNvSpPr/>
            <p:nvPr userDrawn="1"/>
          </p:nvSpPr>
          <p:spPr>
            <a:xfrm>
              <a:off x="9971981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Isosceles Triangle 378"/>
            <p:cNvSpPr/>
            <p:nvPr userDrawn="1"/>
          </p:nvSpPr>
          <p:spPr>
            <a:xfrm>
              <a:off x="10299900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Isosceles Triangle 379"/>
            <p:cNvSpPr/>
            <p:nvPr userDrawn="1"/>
          </p:nvSpPr>
          <p:spPr>
            <a:xfrm>
              <a:off x="10627819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3135629" y="4038600"/>
            <a:ext cx="3627206" cy="2514600"/>
            <a:chOff x="3991325" y="4786696"/>
            <a:chExt cx="2973354" cy="1697924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3991325" y="4795716"/>
              <a:ext cx="2973354" cy="1688904"/>
              <a:chOff x="2760756" y="3810000"/>
              <a:chExt cx="5030694" cy="2857500"/>
            </a:xfrm>
          </p:grpSpPr>
          <p:sp>
            <p:nvSpPr>
              <p:cNvPr id="24" name="Freeform 23"/>
              <p:cNvSpPr/>
              <p:nvPr userDrawn="1"/>
            </p:nvSpPr>
            <p:spPr>
              <a:xfrm>
                <a:off x="2760756" y="3817620"/>
                <a:ext cx="2927574" cy="2837800"/>
              </a:xfrm>
              <a:custGeom>
                <a:avLst/>
                <a:gdLst>
                  <a:gd name="connsiteX0" fmla="*/ 971550 w 3124200"/>
                  <a:gd name="connsiteY0" fmla="*/ 0 h 2838450"/>
                  <a:gd name="connsiteX1" fmla="*/ 0 w 3124200"/>
                  <a:gd name="connsiteY1" fmla="*/ 2609850 h 2838450"/>
                  <a:gd name="connsiteX2" fmla="*/ 3124200 w 3124200"/>
                  <a:gd name="connsiteY2" fmla="*/ 2838450 h 2838450"/>
                  <a:gd name="connsiteX3" fmla="*/ 971550 w 3124200"/>
                  <a:gd name="connsiteY3" fmla="*/ 0 h 2838450"/>
                  <a:gd name="connsiteX0" fmla="*/ 971550 w 3139821"/>
                  <a:gd name="connsiteY0" fmla="*/ 0 h 2908744"/>
                  <a:gd name="connsiteX1" fmla="*/ 0 w 3139821"/>
                  <a:gd name="connsiteY1" fmla="*/ 2609850 h 2908744"/>
                  <a:gd name="connsiteX2" fmla="*/ 3139821 w 3139821"/>
                  <a:gd name="connsiteY2" fmla="*/ 2908744 h 2908744"/>
                  <a:gd name="connsiteX3" fmla="*/ 971550 w 3139821"/>
                  <a:gd name="connsiteY3" fmla="*/ 0 h 2908744"/>
                  <a:gd name="connsiteX0" fmla="*/ 955929 w 3139821"/>
                  <a:gd name="connsiteY0" fmla="*/ 0 h 2900934"/>
                  <a:gd name="connsiteX1" fmla="*/ 0 w 3139821"/>
                  <a:gd name="connsiteY1" fmla="*/ 2602040 h 2900934"/>
                  <a:gd name="connsiteX2" fmla="*/ 3139821 w 3139821"/>
                  <a:gd name="connsiteY2" fmla="*/ 2900934 h 2900934"/>
                  <a:gd name="connsiteX3" fmla="*/ 955929 w 3139821"/>
                  <a:gd name="connsiteY3" fmla="*/ 0 h 2900934"/>
                  <a:gd name="connsiteX0" fmla="*/ 955929 w 3163253"/>
                  <a:gd name="connsiteY0" fmla="*/ 0 h 2908744"/>
                  <a:gd name="connsiteX1" fmla="*/ 0 w 3163253"/>
                  <a:gd name="connsiteY1" fmla="*/ 2602040 h 2908744"/>
                  <a:gd name="connsiteX2" fmla="*/ 3163253 w 3163253"/>
                  <a:gd name="connsiteY2" fmla="*/ 2908744 h 2908744"/>
                  <a:gd name="connsiteX3" fmla="*/ 955929 w 3163253"/>
                  <a:gd name="connsiteY3" fmla="*/ 0 h 2908744"/>
                  <a:gd name="connsiteX0" fmla="*/ 793439 w 3000763"/>
                  <a:gd name="connsiteY0" fmla="*/ 0 h 2908744"/>
                  <a:gd name="connsiteX1" fmla="*/ 0 w 3000763"/>
                  <a:gd name="connsiteY1" fmla="*/ 1654183 h 2908744"/>
                  <a:gd name="connsiteX2" fmla="*/ 3000763 w 3000763"/>
                  <a:gd name="connsiteY2" fmla="*/ 2908744 h 2908744"/>
                  <a:gd name="connsiteX3" fmla="*/ 793439 w 3000763"/>
                  <a:gd name="connsiteY3" fmla="*/ 0 h 2908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0763" h="2908744">
                    <a:moveTo>
                      <a:pt x="793439" y="0"/>
                    </a:moveTo>
                    <a:lnTo>
                      <a:pt x="0" y="1654183"/>
                    </a:lnTo>
                    <a:lnTo>
                      <a:pt x="3000763" y="2908744"/>
                    </a:lnTo>
                    <a:lnTo>
                      <a:pt x="79343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 userDrawn="1"/>
            </p:nvSpPr>
            <p:spPr>
              <a:xfrm flipV="1">
                <a:off x="3524250" y="3810000"/>
                <a:ext cx="4267200" cy="2857500"/>
              </a:xfrm>
              <a:prstGeom prst="triangle">
                <a:avLst>
                  <a:gd name="adj" fmla="val 50536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reeform 25"/>
            <p:cNvSpPr/>
            <p:nvPr userDrawn="1"/>
          </p:nvSpPr>
          <p:spPr>
            <a:xfrm>
              <a:off x="5139690" y="50533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 userDrawn="1"/>
          </p:nvSpPr>
          <p:spPr>
            <a:xfrm>
              <a:off x="5362575" y="49275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 userDrawn="1"/>
          </p:nvSpPr>
          <p:spPr>
            <a:xfrm>
              <a:off x="5260975" y="49960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>
            <a:xfrm>
              <a:off x="5121275" y="49307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 userDrawn="1"/>
          </p:nvSpPr>
          <p:spPr>
            <a:xfrm>
              <a:off x="5308600" y="50323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 userDrawn="1"/>
          </p:nvSpPr>
          <p:spPr>
            <a:xfrm>
              <a:off x="5416550" y="48355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 rot="7427064">
              <a:off x="4768851" y="4854574"/>
              <a:ext cx="387350" cy="333375"/>
              <a:chOff x="5273675" y="4987925"/>
              <a:chExt cx="387350" cy="333375"/>
            </a:xfrm>
          </p:grpSpPr>
          <p:sp>
            <p:nvSpPr>
              <p:cNvPr id="383" name="Freeform 382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Freeform 383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Freeform 384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Freeform 385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Freeform 386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Freeform 387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 userDrawn="1"/>
          </p:nvGrpSpPr>
          <p:grpSpPr>
            <a:xfrm rot="7427064">
              <a:off x="5191126" y="5197474"/>
              <a:ext cx="387350" cy="333375"/>
              <a:chOff x="5273675" y="4987925"/>
              <a:chExt cx="387350" cy="333375"/>
            </a:xfrm>
          </p:grpSpPr>
          <p:sp>
            <p:nvSpPr>
              <p:cNvPr id="390" name="Freeform 389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Freeform 390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Freeform 391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Freeform 392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Freeform 393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Freeform 394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 userDrawn="1"/>
          </p:nvGrpSpPr>
          <p:grpSpPr>
            <a:xfrm rot="7427064">
              <a:off x="5473066" y="4885054"/>
              <a:ext cx="387350" cy="333375"/>
              <a:chOff x="5273675" y="4987925"/>
              <a:chExt cx="387350" cy="333375"/>
            </a:xfrm>
          </p:grpSpPr>
          <p:sp>
            <p:nvSpPr>
              <p:cNvPr id="397" name="Freeform 396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Freeform 397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Freeform 398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Freeform 399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Freeform 400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Freeform 401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3" name="Group 402"/>
            <p:cNvGrpSpPr/>
            <p:nvPr userDrawn="1"/>
          </p:nvGrpSpPr>
          <p:grpSpPr>
            <a:xfrm rot="7427064">
              <a:off x="5457828" y="5349874"/>
              <a:ext cx="387350" cy="333375"/>
              <a:chOff x="5273675" y="4987925"/>
              <a:chExt cx="387350" cy="333375"/>
            </a:xfrm>
          </p:grpSpPr>
          <p:sp>
            <p:nvSpPr>
              <p:cNvPr id="404" name="Freeform 403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Freeform 404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Freeform 405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Freeform 406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Freeform 407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Freeform 408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0" name="Group 409"/>
            <p:cNvGrpSpPr/>
            <p:nvPr userDrawn="1"/>
          </p:nvGrpSpPr>
          <p:grpSpPr>
            <a:xfrm rot="510467">
              <a:off x="5827398" y="5037456"/>
              <a:ext cx="387350" cy="333375"/>
              <a:chOff x="5273675" y="4987925"/>
              <a:chExt cx="387350" cy="333375"/>
            </a:xfrm>
          </p:grpSpPr>
          <p:sp>
            <p:nvSpPr>
              <p:cNvPr id="411" name="Freeform 410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Freeform 411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Freeform 412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Freeform 413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Freeform 414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Freeform 415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7" name="Group 416"/>
            <p:cNvGrpSpPr/>
            <p:nvPr userDrawn="1"/>
          </p:nvGrpSpPr>
          <p:grpSpPr>
            <a:xfrm rot="510467">
              <a:off x="6273168" y="4816476"/>
              <a:ext cx="387350" cy="333375"/>
              <a:chOff x="5273675" y="4987925"/>
              <a:chExt cx="387350" cy="333375"/>
            </a:xfrm>
          </p:grpSpPr>
          <p:sp>
            <p:nvSpPr>
              <p:cNvPr id="418" name="Freeform 417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Freeform 418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Freeform 419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 420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Freeform 421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Freeform 422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4" name="Group 423"/>
            <p:cNvGrpSpPr/>
            <p:nvPr userDrawn="1"/>
          </p:nvGrpSpPr>
          <p:grpSpPr>
            <a:xfrm rot="510467">
              <a:off x="5838828" y="5342256"/>
              <a:ext cx="387350" cy="333375"/>
              <a:chOff x="5273675" y="4987925"/>
              <a:chExt cx="387350" cy="333375"/>
            </a:xfrm>
          </p:grpSpPr>
          <p:sp>
            <p:nvSpPr>
              <p:cNvPr id="425" name="Freeform 424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Freeform 425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Freeform 426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Freeform 427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Freeform 428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Freeform 429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1" name="Group 430"/>
            <p:cNvGrpSpPr/>
            <p:nvPr userDrawn="1"/>
          </p:nvGrpSpPr>
          <p:grpSpPr>
            <a:xfrm rot="13825209">
              <a:off x="5648327" y="5708017"/>
              <a:ext cx="387350" cy="333375"/>
              <a:chOff x="5273675" y="4987925"/>
              <a:chExt cx="387350" cy="333375"/>
            </a:xfrm>
          </p:grpSpPr>
          <p:sp>
            <p:nvSpPr>
              <p:cNvPr id="432" name="Freeform 431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Freeform 432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Freeform 433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Freeform 434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Freeform 435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Freeform 436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8" name="Group 437"/>
            <p:cNvGrpSpPr/>
            <p:nvPr userDrawn="1"/>
          </p:nvGrpSpPr>
          <p:grpSpPr>
            <a:xfrm rot="13825209">
              <a:off x="5234927" y="5653025"/>
              <a:ext cx="273143" cy="235082"/>
              <a:chOff x="5273675" y="4987925"/>
              <a:chExt cx="387350" cy="333375"/>
            </a:xfrm>
          </p:grpSpPr>
          <p:sp>
            <p:nvSpPr>
              <p:cNvPr id="439" name="Freeform 438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Freeform 439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Freeform 440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Freeform 441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Freeform 442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Freeform 443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5" name="Group 444"/>
            <p:cNvGrpSpPr/>
            <p:nvPr userDrawn="1"/>
          </p:nvGrpSpPr>
          <p:grpSpPr>
            <a:xfrm rot="4173769">
              <a:off x="5013948" y="5401564"/>
              <a:ext cx="273143" cy="235082"/>
              <a:chOff x="5273675" y="4987925"/>
              <a:chExt cx="387350" cy="333375"/>
            </a:xfrm>
          </p:grpSpPr>
          <p:sp>
            <p:nvSpPr>
              <p:cNvPr id="446" name="Freeform 445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Freeform 446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Freeform 447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Freeform 448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Freeform 449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Freeform 450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2" name="Group 451"/>
            <p:cNvGrpSpPr/>
            <p:nvPr userDrawn="1"/>
          </p:nvGrpSpPr>
          <p:grpSpPr>
            <a:xfrm rot="4173769">
              <a:off x="4601038" y="4808751"/>
              <a:ext cx="186348" cy="190968"/>
              <a:chOff x="5413375" y="5079962"/>
              <a:chExt cx="198321" cy="203238"/>
            </a:xfrm>
          </p:grpSpPr>
          <p:sp>
            <p:nvSpPr>
              <p:cNvPr id="454" name="Freeform 453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Freeform 454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Freeform 456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9" name="Freeform 458"/>
            <p:cNvSpPr/>
            <p:nvPr userDrawn="1"/>
          </p:nvSpPr>
          <p:spPr>
            <a:xfrm rot="7427064">
              <a:off x="4841024" y="5222040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Freeform 459"/>
            <p:cNvSpPr/>
            <p:nvPr userDrawn="1"/>
          </p:nvSpPr>
          <p:spPr>
            <a:xfrm rot="7427064">
              <a:off x="5109156" y="5245492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Freeform 460"/>
            <p:cNvSpPr/>
            <p:nvPr userDrawn="1"/>
          </p:nvSpPr>
          <p:spPr>
            <a:xfrm rot="4173769">
              <a:off x="4957151" y="5312308"/>
              <a:ext cx="79489" cy="81495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2" name="Group 461"/>
            <p:cNvGrpSpPr/>
            <p:nvPr userDrawn="1"/>
          </p:nvGrpSpPr>
          <p:grpSpPr>
            <a:xfrm rot="510467">
              <a:off x="5856007" y="4786696"/>
              <a:ext cx="306060" cy="263412"/>
              <a:chOff x="5273675" y="4987925"/>
              <a:chExt cx="387350" cy="333375"/>
            </a:xfrm>
          </p:grpSpPr>
          <p:sp>
            <p:nvSpPr>
              <p:cNvPr id="463" name="Freeform 462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Freeform 463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Freeform 464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Freeform 465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Freeform 466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Freeform 467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Group 468"/>
            <p:cNvGrpSpPr/>
            <p:nvPr userDrawn="1"/>
          </p:nvGrpSpPr>
          <p:grpSpPr>
            <a:xfrm rot="510467">
              <a:off x="6270345" y="5110546"/>
              <a:ext cx="306060" cy="263412"/>
              <a:chOff x="5273675" y="4987925"/>
              <a:chExt cx="387350" cy="333375"/>
            </a:xfrm>
          </p:grpSpPr>
          <p:sp>
            <p:nvSpPr>
              <p:cNvPr id="470" name="Freeform 469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Freeform 470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Freeform 471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 472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Freeform 473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Freeform 474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6" name="Group 475"/>
            <p:cNvGrpSpPr/>
            <p:nvPr userDrawn="1"/>
          </p:nvGrpSpPr>
          <p:grpSpPr>
            <a:xfrm rot="510467">
              <a:off x="5460720" y="5886834"/>
              <a:ext cx="306060" cy="263412"/>
              <a:chOff x="5273675" y="4987925"/>
              <a:chExt cx="387350" cy="333375"/>
            </a:xfrm>
          </p:grpSpPr>
          <p:sp>
            <p:nvSpPr>
              <p:cNvPr id="477" name="Freeform 476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Freeform 477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Freeform 478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Freeform 479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Freeform 480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Freeform 481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3" name="Group 482"/>
            <p:cNvGrpSpPr/>
            <p:nvPr userDrawn="1"/>
          </p:nvGrpSpPr>
          <p:grpSpPr>
            <a:xfrm rot="510467">
              <a:off x="5617882" y="6082096"/>
              <a:ext cx="306060" cy="263412"/>
              <a:chOff x="5273675" y="4987925"/>
              <a:chExt cx="387350" cy="333375"/>
            </a:xfrm>
          </p:grpSpPr>
          <p:sp>
            <p:nvSpPr>
              <p:cNvPr id="484" name="Freeform 483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Freeform 484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Freeform 485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Freeform 486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Freeform 488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0" name="Group 489"/>
            <p:cNvGrpSpPr/>
            <p:nvPr userDrawn="1"/>
          </p:nvGrpSpPr>
          <p:grpSpPr>
            <a:xfrm rot="510467">
              <a:off x="6213228" y="5440949"/>
              <a:ext cx="155539" cy="188151"/>
              <a:chOff x="5273675" y="5083175"/>
              <a:chExt cx="196850" cy="238125"/>
            </a:xfrm>
          </p:grpSpPr>
          <p:sp>
            <p:nvSpPr>
              <p:cNvPr id="491" name="Freeform 490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Freeform 492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Freeform 493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 userDrawn="1"/>
        </p:nvGrpSpPr>
        <p:grpSpPr>
          <a:xfrm>
            <a:off x="8430219" y="5398276"/>
            <a:ext cx="1602677" cy="2079056"/>
            <a:chOff x="8430219" y="5398276"/>
            <a:chExt cx="1602677" cy="2079056"/>
          </a:xfrm>
        </p:grpSpPr>
        <p:sp>
          <p:nvSpPr>
            <p:cNvPr id="612" name="Freeform 611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Isosceles Triangle 612"/>
            <p:cNvSpPr/>
            <p:nvPr userDrawn="1"/>
          </p:nvSpPr>
          <p:spPr>
            <a:xfrm rot="8936808" flipV="1">
              <a:off x="8430219" y="5515183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4" name="Hexagon 3"/>
          <p:cNvSpPr/>
          <p:nvPr userDrawn="1"/>
        </p:nvSpPr>
        <p:spPr>
          <a:xfrm rot="5400000">
            <a:off x="3965757" y="1089207"/>
            <a:ext cx="4552870" cy="4546316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313262" y="1145444"/>
            <a:ext cx="6038766" cy="4533998"/>
            <a:chOff x="356111" y="935736"/>
            <a:chExt cx="4923756" cy="4476243"/>
          </a:xfrm>
          <a:effectLst>
            <a:outerShdw blurRad="127000" sx="101000" sy="101000" algn="ctr" rotWithShape="0">
              <a:prstClr val="black">
                <a:alpha val="52000"/>
              </a:prstClr>
            </a:outerShdw>
          </a:effectLst>
        </p:grpSpPr>
        <p:sp>
          <p:nvSpPr>
            <p:cNvPr id="4" name="Hexagon 3"/>
            <p:cNvSpPr/>
            <p:nvPr userDrawn="1"/>
          </p:nvSpPr>
          <p:spPr>
            <a:xfrm rot="5400000">
              <a:off x="1209898" y="1326767"/>
              <a:ext cx="4460999" cy="36789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38100" dist="1270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 userDrawn="1"/>
          </p:nvSpPr>
          <p:spPr>
            <a:xfrm rot="5400000">
              <a:off x="-125942" y="1433033"/>
              <a:ext cx="4460999" cy="3496894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hape 9">
            <a:extLst>
              <a:ext uri="{FF2B5EF4-FFF2-40B4-BE49-F238E27FC236}">
                <a16:creationId xmlns:a16="http://schemas.microsoft.com/office/drawing/2014/main" id="{9AE1E74B-28DA-4575-9FCD-5EA3699C4169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3495645" y="2945208"/>
            <a:ext cx="5185236" cy="907867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  <a:scene3d>
              <a:camera prst="orthographicFront">
                <a:rot lat="0" lon="1500000" rev="0"/>
              </a:camera>
              <a:lightRig rig="threePt" dir="t"/>
            </a:scene3d>
          </a:bodyPr>
          <a:lstStyle>
            <a:lvl1pPr lvl="0" algn="ctr">
              <a:spcBef>
                <a:spcPts val="0"/>
              </a:spcBef>
              <a:buSzPct val="100000"/>
              <a:defRPr sz="400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18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">
    <p:bg>
      <p:bgPr>
        <a:solidFill>
          <a:schemeClr val="bg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/>
          <p:cNvPicPr>
            <a:picLocks noChangeAspect="1"/>
          </p:cNvPicPr>
          <p:nvPr userDrawn="1"/>
        </p:nvPicPr>
        <p:blipFill rotWithShape="1">
          <a:blip r:embed="rId2"/>
          <a:srcRect t="53657"/>
          <a:stretch/>
        </p:blipFill>
        <p:spPr>
          <a:xfrm>
            <a:off x="8477250" y="-270426"/>
            <a:ext cx="3714749" cy="7128425"/>
          </a:xfrm>
          <a:prstGeom prst="rect">
            <a:avLst/>
          </a:prstGeom>
        </p:spPr>
      </p:pic>
      <p:grpSp>
        <p:nvGrpSpPr>
          <p:cNvPr id="176" name="Group 175"/>
          <p:cNvGrpSpPr/>
          <p:nvPr userDrawn="1"/>
        </p:nvGrpSpPr>
        <p:grpSpPr>
          <a:xfrm rot="3869785">
            <a:off x="6074903" y="631713"/>
            <a:ext cx="4919982" cy="6382395"/>
            <a:chOff x="8430219" y="5398276"/>
            <a:chExt cx="1602677" cy="2079056"/>
          </a:xfrm>
        </p:grpSpPr>
        <p:sp>
          <p:nvSpPr>
            <p:cNvPr id="177" name="Freeform 176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Isosceles Triangle 612"/>
            <p:cNvSpPr/>
            <p:nvPr userDrawn="1"/>
          </p:nvSpPr>
          <p:spPr>
            <a:xfrm rot="8936808" flipV="1">
              <a:off x="8430219" y="5515183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/>
          <p:cNvGrpSpPr/>
          <p:nvPr userDrawn="1"/>
        </p:nvGrpSpPr>
        <p:grpSpPr>
          <a:xfrm rot="3938392">
            <a:off x="2155696" y="642247"/>
            <a:ext cx="4810870" cy="6240855"/>
            <a:chOff x="8430220" y="5398276"/>
            <a:chExt cx="1602676" cy="2079056"/>
          </a:xfrm>
        </p:grpSpPr>
        <p:sp>
          <p:nvSpPr>
            <p:cNvPr id="180" name="Freeform 179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Isosceles Triangle 612"/>
            <p:cNvSpPr/>
            <p:nvPr userDrawn="1"/>
          </p:nvSpPr>
          <p:spPr>
            <a:xfrm rot="8936808" flipV="1">
              <a:off x="8430220" y="5515183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 userDrawn="1"/>
        </p:nvGrpSpPr>
        <p:grpSpPr>
          <a:xfrm>
            <a:off x="381000" y="266700"/>
            <a:ext cx="3512896" cy="6340432"/>
            <a:chOff x="503543" y="209550"/>
            <a:chExt cx="3477375" cy="6276321"/>
          </a:xfrm>
        </p:grpSpPr>
        <p:grpSp>
          <p:nvGrpSpPr>
            <p:cNvPr id="86" name="Group 85"/>
            <p:cNvGrpSpPr/>
            <p:nvPr userDrawn="1"/>
          </p:nvGrpSpPr>
          <p:grpSpPr>
            <a:xfrm>
              <a:off x="503543" y="3810000"/>
              <a:ext cx="3477375" cy="2675871"/>
              <a:chOff x="12809844" y="-1272540"/>
              <a:chExt cx="3232150" cy="2487168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136" name="Group 135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69" name="Oval 168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62" name="Oval 16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55" name="Oval 154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48" name="Oval 147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41" name="Oval 140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7" name="Group 86"/>
            <p:cNvGrpSpPr/>
            <p:nvPr userDrawn="1"/>
          </p:nvGrpSpPr>
          <p:grpSpPr>
            <a:xfrm>
              <a:off x="503543" y="209550"/>
              <a:ext cx="3477375" cy="3295650"/>
              <a:chOff x="12809844" y="-1272540"/>
              <a:chExt cx="3232150" cy="306324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88" name="Group 87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29" name="Oval 128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22" name="Oval 12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15" name="Oval 114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08" name="Oval 107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/>
              <p:cNvGrpSpPr/>
              <p:nvPr userDrawn="1"/>
            </p:nvGrpSpPr>
            <p:grpSpPr>
              <a:xfrm>
                <a:off x="12809844" y="160782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01" name="Oval 100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94" name="Oval 93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CAEC39C-974B-4E43-AA67-C6CDA3B95E96}"/>
              </a:ext>
            </a:extLst>
          </p:cNvPr>
          <p:cNvSpPr/>
          <p:nvPr userDrawn="1"/>
        </p:nvSpPr>
        <p:spPr>
          <a:xfrm>
            <a:off x="0" y="1630927"/>
            <a:ext cx="12192000" cy="274074"/>
          </a:xfrm>
          <a:prstGeom prst="rect">
            <a:avLst/>
          </a:prstGeom>
          <a:gradFill flip="none" rotWithShape="1">
            <a:gsLst>
              <a:gs pos="0">
                <a:srgbClr val="FF3399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AEC39C-974B-4E43-AA67-C6CDA3B95E96}"/>
              </a:ext>
            </a:extLst>
          </p:cNvPr>
          <p:cNvSpPr/>
          <p:nvPr userDrawn="1"/>
        </p:nvSpPr>
        <p:spPr>
          <a:xfrm>
            <a:off x="0" y="1630926"/>
            <a:ext cx="12192000" cy="3716593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96000"/>
                  <a:lumMod val="94000"/>
                  <a:lumOff val="6000"/>
                </a:srgbClr>
              </a:gs>
              <a:gs pos="93000">
                <a:srgbClr val="7030A0">
                  <a:lumMod val="87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" name="Isosceles Triangle 1"/>
          <p:cNvSpPr/>
          <p:nvPr userDrawn="1"/>
        </p:nvSpPr>
        <p:spPr>
          <a:xfrm>
            <a:off x="0" y="1657349"/>
            <a:ext cx="12192000" cy="3714751"/>
          </a:xfrm>
          <a:prstGeom prst="triangle">
            <a:avLst>
              <a:gd name="adj" fmla="val 100000"/>
            </a:avLst>
          </a:prstGeom>
          <a:solidFill>
            <a:schemeClr val="bg1">
              <a:alpha val="7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hape 78"/>
          <p:cNvSpPr txBox="1">
            <a:spLocks noGrp="1"/>
          </p:cNvSpPr>
          <p:nvPr userDrawn="1">
            <p:ph type="title"/>
          </p:nvPr>
        </p:nvSpPr>
        <p:spPr>
          <a:xfrm>
            <a:off x="867400" y="1848865"/>
            <a:ext cx="4125515" cy="685347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3" name="Shape 79"/>
          <p:cNvSpPr txBox="1">
            <a:spLocks noGrp="1"/>
          </p:cNvSpPr>
          <p:nvPr userDrawn="1">
            <p:ph type="body" idx="1"/>
          </p:nvPr>
        </p:nvSpPr>
        <p:spPr>
          <a:xfrm>
            <a:off x="887420" y="2780896"/>
            <a:ext cx="4105495" cy="228533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36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mall">
    <p:bg>
      <p:bgPr>
        <a:solidFill>
          <a:schemeClr val="bg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2"/>
          <a:srcRect t="53657"/>
          <a:stretch/>
        </p:blipFill>
        <p:spPr>
          <a:xfrm>
            <a:off x="0" y="-270426"/>
            <a:ext cx="3714749" cy="7128425"/>
          </a:xfrm>
          <a:prstGeom prst="rect">
            <a:avLst/>
          </a:prstGeom>
        </p:spPr>
      </p:pic>
      <p:grpSp>
        <p:nvGrpSpPr>
          <p:cNvPr id="243" name="Group 242"/>
          <p:cNvGrpSpPr/>
          <p:nvPr userDrawn="1"/>
        </p:nvGrpSpPr>
        <p:grpSpPr>
          <a:xfrm rot="3869785">
            <a:off x="1479443" y="707913"/>
            <a:ext cx="4919982" cy="6382395"/>
            <a:chOff x="8430219" y="5398276"/>
            <a:chExt cx="1602677" cy="2079056"/>
          </a:xfrm>
        </p:grpSpPr>
        <p:sp>
          <p:nvSpPr>
            <p:cNvPr id="244" name="Freeform 243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612"/>
            <p:cNvSpPr/>
            <p:nvPr userDrawn="1"/>
          </p:nvSpPr>
          <p:spPr>
            <a:xfrm rot="8936808" flipV="1">
              <a:off x="8430219" y="5515183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8515350" y="247650"/>
            <a:ext cx="3512896" cy="6340432"/>
            <a:chOff x="503543" y="209550"/>
            <a:chExt cx="3477375" cy="6276321"/>
          </a:xfrm>
        </p:grpSpPr>
        <p:grpSp>
          <p:nvGrpSpPr>
            <p:cNvPr id="81" name="Group 80"/>
            <p:cNvGrpSpPr/>
            <p:nvPr userDrawn="1"/>
          </p:nvGrpSpPr>
          <p:grpSpPr>
            <a:xfrm>
              <a:off x="503543" y="3810000"/>
              <a:ext cx="3477375" cy="2675871"/>
              <a:chOff x="12809844" y="-1272540"/>
              <a:chExt cx="3232150" cy="2487168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203" name="Group 202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36" name="Oval 235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Oval 240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Oval 241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29" name="Oval 228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22" name="Oval 22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15" name="Oval 214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08" name="Oval 207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2" name="Group 81"/>
            <p:cNvGrpSpPr/>
            <p:nvPr userDrawn="1"/>
          </p:nvGrpSpPr>
          <p:grpSpPr>
            <a:xfrm>
              <a:off x="503543" y="209550"/>
              <a:ext cx="3477375" cy="3295650"/>
              <a:chOff x="12809844" y="-1272540"/>
              <a:chExt cx="3232150" cy="306324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83" name="Group 82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96" name="Oval 195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89" name="Oval 188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82" name="Oval 18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75" name="Oval 174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 userDrawn="1"/>
            </p:nvGrpSpPr>
            <p:grpSpPr>
              <a:xfrm>
                <a:off x="12809844" y="160782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68" name="Oval 167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" name="Group 118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61" name="Oval 160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7" name="Group 76"/>
          <p:cNvGrpSpPr/>
          <p:nvPr userDrawn="1"/>
        </p:nvGrpSpPr>
        <p:grpSpPr>
          <a:xfrm rot="3938392">
            <a:off x="5191250" y="673561"/>
            <a:ext cx="4975677" cy="6454649"/>
            <a:chOff x="8430220" y="5398276"/>
            <a:chExt cx="1602676" cy="2079056"/>
          </a:xfrm>
        </p:grpSpPr>
        <p:sp>
          <p:nvSpPr>
            <p:cNvPr id="78" name="Freeform 77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612"/>
            <p:cNvSpPr/>
            <p:nvPr userDrawn="1"/>
          </p:nvSpPr>
          <p:spPr>
            <a:xfrm rot="8936808" flipV="1">
              <a:off x="8430220" y="5515183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CAEC39C-974B-4E43-AA67-C6CDA3B95E96}"/>
              </a:ext>
            </a:extLst>
          </p:cNvPr>
          <p:cNvSpPr/>
          <p:nvPr userDrawn="1"/>
        </p:nvSpPr>
        <p:spPr>
          <a:xfrm rot="10800000">
            <a:off x="0" y="1587379"/>
            <a:ext cx="12192000" cy="274074"/>
          </a:xfrm>
          <a:prstGeom prst="rect">
            <a:avLst/>
          </a:prstGeom>
          <a:gradFill flip="none" rotWithShape="1">
            <a:gsLst>
              <a:gs pos="0">
                <a:srgbClr val="FF3399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CAEC39C-974B-4E43-AA67-C6CDA3B95E96}"/>
              </a:ext>
            </a:extLst>
          </p:cNvPr>
          <p:cNvSpPr/>
          <p:nvPr userDrawn="1"/>
        </p:nvSpPr>
        <p:spPr>
          <a:xfrm rot="10800000">
            <a:off x="0" y="1570704"/>
            <a:ext cx="12192001" cy="3716593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2" name="Shape 78"/>
          <p:cNvSpPr txBox="1">
            <a:spLocks noGrp="1"/>
          </p:cNvSpPr>
          <p:nvPr userDrawn="1">
            <p:ph type="title"/>
          </p:nvPr>
        </p:nvSpPr>
        <p:spPr>
          <a:xfrm>
            <a:off x="6998248" y="1845049"/>
            <a:ext cx="4125515" cy="685347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3" name="Shape 79"/>
          <p:cNvSpPr txBox="1">
            <a:spLocks noGrp="1"/>
          </p:cNvSpPr>
          <p:nvPr userDrawn="1">
            <p:ph type="body" idx="1"/>
          </p:nvPr>
        </p:nvSpPr>
        <p:spPr>
          <a:xfrm>
            <a:off x="7018268" y="2777080"/>
            <a:ext cx="4105495" cy="228533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126" name="Isosceles Triangle 125"/>
          <p:cNvSpPr/>
          <p:nvPr userDrawn="1"/>
        </p:nvSpPr>
        <p:spPr>
          <a:xfrm rot="10800000" flipV="1">
            <a:off x="0" y="1590674"/>
            <a:ext cx="12192000" cy="3724275"/>
          </a:xfrm>
          <a:prstGeom prst="triangle">
            <a:avLst>
              <a:gd name="adj" fmla="val 100000"/>
            </a:avLst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88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ig">
    <p:bg>
      <p:bgPr>
        <a:solidFill>
          <a:srgbClr val="FFFF0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ame 41"/>
          <p:cNvSpPr/>
          <p:nvPr userDrawn="1"/>
        </p:nvSpPr>
        <p:spPr>
          <a:xfrm>
            <a:off x="366252" y="272845"/>
            <a:ext cx="11459497" cy="6312310"/>
          </a:xfrm>
          <a:prstGeom prst="frame">
            <a:avLst>
              <a:gd name="adj1" fmla="val 50000"/>
            </a:avLst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1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30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8" name="Picture 427"/>
          <p:cNvPicPr>
            <a:picLocks noChangeAspect="1"/>
          </p:cNvPicPr>
          <p:nvPr userDrawn="1"/>
        </p:nvPicPr>
        <p:blipFill rotWithShape="1">
          <a:blip r:embed="rId2"/>
          <a:srcRect l="17275" t="55918"/>
          <a:stretch/>
        </p:blipFill>
        <p:spPr>
          <a:xfrm rot="10800000" flipH="1">
            <a:off x="642349" y="4523198"/>
            <a:ext cx="4381500" cy="2334802"/>
          </a:xfrm>
          <a:prstGeom prst="rect">
            <a:avLst/>
          </a:prstGeom>
        </p:spPr>
      </p:pic>
      <p:sp>
        <p:nvSpPr>
          <p:cNvPr id="563" name="Isosceles Triangle 562"/>
          <p:cNvSpPr/>
          <p:nvPr userDrawn="1"/>
        </p:nvSpPr>
        <p:spPr>
          <a:xfrm flipV="1">
            <a:off x="2362130" y="-7920"/>
            <a:ext cx="8113604" cy="4256069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Freeform 446"/>
          <p:cNvSpPr/>
          <p:nvPr userDrawn="1"/>
        </p:nvSpPr>
        <p:spPr>
          <a:xfrm>
            <a:off x="5445638" y="854088"/>
            <a:ext cx="310696" cy="386711"/>
          </a:xfrm>
          <a:custGeom>
            <a:avLst/>
            <a:gdLst>
              <a:gd name="connsiteX0" fmla="*/ 0 w 182880"/>
              <a:gd name="connsiteY0" fmla="*/ 0 h 187496"/>
              <a:gd name="connsiteX1" fmla="*/ 91440 w 182880"/>
              <a:gd name="connsiteY1" fmla="*/ 76200 h 187496"/>
              <a:gd name="connsiteX2" fmla="*/ 76200 w 182880"/>
              <a:gd name="connsiteY2" fmla="*/ 121920 h 187496"/>
              <a:gd name="connsiteX3" fmla="*/ 182880 w 182880"/>
              <a:gd name="connsiteY3" fmla="*/ 182880 h 1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87496">
                <a:moveTo>
                  <a:pt x="0" y="0"/>
                </a:moveTo>
                <a:cubicBezTo>
                  <a:pt x="30480" y="25400"/>
                  <a:pt x="70412" y="42555"/>
                  <a:pt x="91440" y="76200"/>
                </a:cubicBezTo>
                <a:cubicBezTo>
                  <a:pt x="99954" y="89823"/>
                  <a:pt x="76200" y="105856"/>
                  <a:pt x="76200" y="121920"/>
                </a:cubicBezTo>
                <a:cubicBezTo>
                  <a:pt x="76200" y="212450"/>
                  <a:pt x="103430" y="182880"/>
                  <a:pt x="182880" y="18288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Freeform 447"/>
          <p:cNvSpPr/>
          <p:nvPr userDrawn="1"/>
        </p:nvSpPr>
        <p:spPr>
          <a:xfrm>
            <a:off x="6059961" y="433254"/>
            <a:ext cx="236917" cy="150950"/>
          </a:xfrm>
          <a:custGeom>
            <a:avLst/>
            <a:gdLst>
              <a:gd name="connsiteX0" fmla="*/ 0 w 85957"/>
              <a:gd name="connsiteY0" fmla="*/ 6388 h 45112"/>
              <a:gd name="connsiteX1" fmla="*/ 28575 w 85957"/>
              <a:gd name="connsiteY1" fmla="*/ 6388 h 45112"/>
              <a:gd name="connsiteX2" fmla="*/ 31750 w 85957"/>
              <a:gd name="connsiteY2" fmla="*/ 15913 h 45112"/>
              <a:gd name="connsiteX3" fmla="*/ 34925 w 85957"/>
              <a:gd name="connsiteY3" fmla="*/ 38138 h 45112"/>
              <a:gd name="connsiteX4" fmla="*/ 76200 w 85957"/>
              <a:gd name="connsiteY4" fmla="*/ 41313 h 45112"/>
              <a:gd name="connsiteX5" fmla="*/ 85725 w 85957"/>
              <a:gd name="connsiteY5" fmla="*/ 22263 h 45112"/>
              <a:gd name="connsiteX6" fmla="*/ 85725 w 85957"/>
              <a:gd name="connsiteY6" fmla="*/ 12738 h 4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957" h="45112">
                <a:moveTo>
                  <a:pt x="0" y="6388"/>
                </a:moveTo>
                <a:cubicBezTo>
                  <a:pt x="12915" y="2083"/>
                  <a:pt x="19042" y="-5529"/>
                  <a:pt x="28575" y="6388"/>
                </a:cubicBezTo>
                <a:cubicBezTo>
                  <a:pt x="30666" y="9001"/>
                  <a:pt x="30692" y="12738"/>
                  <a:pt x="31750" y="15913"/>
                </a:cubicBezTo>
                <a:cubicBezTo>
                  <a:pt x="32808" y="23321"/>
                  <a:pt x="31886" y="31299"/>
                  <a:pt x="34925" y="38138"/>
                </a:cubicBezTo>
                <a:cubicBezTo>
                  <a:pt x="40920" y="51626"/>
                  <a:pt x="75161" y="41417"/>
                  <a:pt x="76200" y="41313"/>
                </a:cubicBezTo>
                <a:cubicBezTo>
                  <a:pt x="81076" y="33999"/>
                  <a:pt x="84264" y="31026"/>
                  <a:pt x="85725" y="22263"/>
                </a:cubicBezTo>
                <a:cubicBezTo>
                  <a:pt x="86247" y="19131"/>
                  <a:pt x="85725" y="15913"/>
                  <a:pt x="85725" y="12738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Freeform 448"/>
          <p:cNvSpPr/>
          <p:nvPr userDrawn="1"/>
        </p:nvSpPr>
        <p:spPr>
          <a:xfrm>
            <a:off x="5779928" y="662459"/>
            <a:ext cx="157519" cy="239706"/>
          </a:xfrm>
          <a:custGeom>
            <a:avLst/>
            <a:gdLst>
              <a:gd name="connsiteX0" fmla="*/ 114300 w 114300"/>
              <a:gd name="connsiteY0" fmla="*/ 15875 h 143274"/>
              <a:gd name="connsiteX1" fmla="*/ 47625 w 114300"/>
              <a:gd name="connsiteY1" fmla="*/ 0 h 143274"/>
              <a:gd name="connsiteX2" fmla="*/ 44450 w 114300"/>
              <a:gd name="connsiteY2" fmla="*/ 15875 h 143274"/>
              <a:gd name="connsiteX3" fmla="*/ 47625 w 114300"/>
              <a:gd name="connsiteY3" fmla="*/ 34925 h 143274"/>
              <a:gd name="connsiteX4" fmla="*/ 57150 w 114300"/>
              <a:gd name="connsiteY4" fmla="*/ 38100 h 143274"/>
              <a:gd name="connsiteX5" fmla="*/ 76200 w 114300"/>
              <a:gd name="connsiteY5" fmla="*/ 50800 h 143274"/>
              <a:gd name="connsiteX6" fmla="*/ 79375 w 114300"/>
              <a:gd name="connsiteY6" fmla="*/ 60325 h 143274"/>
              <a:gd name="connsiteX7" fmla="*/ 88900 w 114300"/>
              <a:gd name="connsiteY7" fmla="*/ 66675 h 143274"/>
              <a:gd name="connsiteX8" fmla="*/ 98425 w 114300"/>
              <a:gd name="connsiteY8" fmla="*/ 76200 h 143274"/>
              <a:gd name="connsiteX9" fmla="*/ 98425 w 114300"/>
              <a:gd name="connsiteY9" fmla="*/ 104775 h 143274"/>
              <a:gd name="connsiteX10" fmla="*/ 95250 w 114300"/>
              <a:gd name="connsiteY10" fmla="*/ 114300 h 143274"/>
              <a:gd name="connsiteX11" fmla="*/ 76200 w 114300"/>
              <a:gd name="connsiteY11" fmla="*/ 127000 h 143274"/>
              <a:gd name="connsiteX12" fmla="*/ 57150 w 114300"/>
              <a:gd name="connsiteY12" fmla="*/ 142875 h 143274"/>
              <a:gd name="connsiteX13" fmla="*/ 9525 w 114300"/>
              <a:gd name="connsiteY13" fmla="*/ 130175 h 143274"/>
              <a:gd name="connsiteX14" fmla="*/ 3175 w 114300"/>
              <a:gd name="connsiteY14" fmla="*/ 117475 h 143274"/>
              <a:gd name="connsiteX15" fmla="*/ 0 w 114300"/>
              <a:gd name="connsiteY15" fmla="*/ 101600 h 14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300" h="143274">
                <a:moveTo>
                  <a:pt x="114300" y="15875"/>
                </a:moveTo>
                <a:cubicBezTo>
                  <a:pt x="92075" y="10583"/>
                  <a:pt x="70471" y="0"/>
                  <a:pt x="47625" y="0"/>
                </a:cubicBezTo>
                <a:cubicBezTo>
                  <a:pt x="42229" y="0"/>
                  <a:pt x="44450" y="10479"/>
                  <a:pt x="44450" y="15875"/>
                </a:cubicBezTo>
                <a:cubicBezTo>
                  <a:pt x="44450" y="22313"/>
                  <a:pt x="44431" y="29336"/>
                  <a:pt x="47625" y="34925"/>
                </a:cubicBezTo>
                <a:cubicBezTo>
                  <a:pt x="49285" y="37831"/>
                  <a:pt x="54224" y="36475"/>
                  <a:pt x="57150" y="38100"/>
                </a:cubicBezTo>
                <a:cubicBezTo>
                  <a:pt x="63821" y="41806"/>
                  <a:pt x="76200" y="50800"/>
                  <a:pt x="76200" y="50800"/>
                </a:cubicBezTo>
                <a:cubicBezTo>
                  <a:pt x="77258" y="53975"/>
                  <a:pt x="77284" y="57712"/>
                  <a:pt x="79375" y="60325"/>
                </a:cubicBezTo>
                <a:cubicBezTo>
                  <a:pt x="81759" y="63305"/>
                  <a:pt x="85969" y="64232"/>
                  <a:pt x="88900" y="66675"/>
                </a:cubicBezTo>
                <a:cubicBezTo>
                  <a:pt x="92349" y="69550"/>
                  <a:pt x="95250" y="73025"/>
                  <a:pt x="98425" y="76200"/>
                </a:cubicBezTo>
                <a:cubicBezTo>
                  <a:pt x="107747" y="104165"/>
                  <a:pt x="107482" y="86662"/>
                  <a:pt x="98425" y="104775"/>
                </a:cubicBezTo>
                <a:cubicBezTo>
                  <a:pt x="96928" y="107768"/>
                  <a:pt x="97617" y="111933"/>
                  <a:pt x="95250" y="114300"/>
                </a:cubicBezTo>
                <a:cubicBezTo>
                  <a:pt x="89854" y="119696"/>
                  <a:pt x="80779" y="120895"/>
                  <a:pt x="76200" y="127000"/>
                </a:cubicBezTo>
                <a:cubicBezTo>
                  <a:pt x="64667" y="142377"/>
                  <a:pt x="71695" y="138027"/>
                  <a:pt x="57150" y="142875"/>
                </a:cubicBezTo>
                <a:cubicBezTo>
                  <a:pt x="19638" y="139989"/>
                  <a:pt x="21437" y="151020"/>
                  <a:pt x="9525" y="130175"/>
                </a:cubicBezTo>
                <a:cubicBezTo>
                  <a:pt x="7177" y="126066"/>
                  <a:pt x="5292" y="121708"/>
                  <a:pt x="3175" y="117475"/>
                </a:cubicBezTo>
                <a:lnTo>
                  <a:pt x="0" y="10160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Freeform 449"/>
          <p:cNvSpPr/>
          <p:nvPr userDrawn="1"/>
        </p:nvSpPr>
        <p:spPr>
          <a:xfrm>
            <a:off x="5394882" y="444005"/>
            <a:ext cx="389144" cy="138111"/>
          </a:xfrm>
          <a:custGeom>
            <a:avLst/>
            <a:gdLst>
              <a:gd name="connsiteX0" fmla="*/ 0 w 141187"/>
              <a:gd name="connsiteY0" fmla="*/ 41275 h 41275"/>
              <a:gd name="connsiteX1" fmla="*/ 98425 w 141187"/>
              <a:gd name="connsiteY1" fmla="*/ 31750 h 41275"/>
              <a:gd name="connsiteX2" fmla="*/ 107950 w 141187"/>
              <a:gd name="connsiteY2" fmla="*/ 34925 h 41275"/>
              <a:gd name="connsiteX3" fmla="*/ 130175 w 141187"/>
              <a:gd name="connsiteY3" fmla="*/ 31750 h 41275"/>
              <a:gd name="connsiteX4" fmla="*/ 139700 w 141187"/>
              <a:gd name="connsiteY4" fmla="*/ 0 h 4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87" h="41275">
                <a:moveTo>
                  <a:pt x="0" y="41275"/>
                </a:moveTo>
                <a:cubicBezTo>
                  <a:pt x="32808" y="38100"/>
                  <a:pt x="65520" y="33686"/>
                  <a:pt x="98425" y="31750"/>
                </a:cubicBezTo>
                <a:cubicBezTo>
                  <a:pt x="101766" y="31553"/>
                  <a:pt x="104603" y="34925"/>
                  <a:pt x="107950" y="34925"/>
                </a:cubicBezTo>
                <a:cubicBezTo>
                  <a:pt x="115434" y="34925"/>
                  <a:pt x="122767" y="32808"/>
                  <a:pt x="130175" y="31750"/>
                </a:cubicBezTo>
                <a:cubicBezTo>
                  <a:pt x="146745" y="20704"/>
                  <a:pt x="139700" y="29216"/>
                  <a:pt x="1397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 450"/>
          <p:cNvSpPr/>
          <p:nvPr userDrawn="1"/>
        </p:nvSpPr>
        <p:spPr>
          <a:xfrm>
            <a:off x="5911194" y="783970"/>
            <a:ext cx="415353" cy="329341"/>
          </a:xfrm>
          <a:custGeom>
            <a:avLst/>
            <a:gdLst>
              <a:gd name="connsiteX0" fmla="*/ 0 w 257642"/>
              <a:gd name="connsiteY0" fmla="*/ 168275 h 168275"/>
              <a:gd name="connsiteX1" fmla="*/ 95250 w 257642"/>
              <a:gd name="connsiteY1" fmla="*/ 92075 h 168275"/>
              <a:gd name="connsiteX2" fmla="*/ 107950 w 257642"/>
              <a:gd name="connsiteY2" fmla="*/ 111125 h 168275"/>
              <a:gd name="connsiteX3" fmla="*/ 133350 w 257642"/>
              <a:gd name="connsiteY3" fmla="*/ 117475 h 168275"/>
              <a:gd name="connsiteX4" fmla="*/ 142875 w 257642"/>
              <a:gd name="connsiteY4" fmla="*/ 123825 h 168275"/>
              <a:gd name="connsiteX5" fmla="*/ 200025 w 257642"/>
              <a:gd name="connsiteY5" fmla="*/ 123825 h 168275"/>
              <a:gd name="connsiteX6" fmla="*/ 244475 w 257642"/>
              <a:gd name="connsiteY6" fmla="*/ 117475 h 168275"/>
              <a:gd name="connsiteX7" fmla="*/ 247650 w 257642"/>
              <a:gd name="connsiteY7" fmla="*/ 101600 h 168275"/>
              <a:gd name="connsiteX8" fmla="*/ 254000 w 257642"/>
              <a:gd name="connsiteY8" fmla="*/ 79375 h 168275"/>
              <a:gd name="connsiteX9" fmla="*/ 254000 w 257642"/>
              <a:gd name="connsiteY9" fmla="*/ 25400 h 168275"/>
              <a:gd name="connsiteX10" fmla="*/ 234950 w 257642"/>
              <a:gd name="connsiteY10" fmla="*/ 0 h 16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642" h="168275">
                <a:moveTo>
                  <a:pt x="0" y="168275"/>
                </a:moveTo>
                <a:cubicBezTo>
                  <a:pt x="31750" y="142875"/>
                  <a:pt x="59315" y="111099"/>
                  <a:pt x="95250" y="92075"/>
                </a:cubicBezTo>
                <a:cubicBezTo>
                  <a:pt x="101995" y="88504"/>
                  <a:pt x="100546" y="109274"/>
                  <a:pt x="107950" y="111125"/>
                </a:cubicBezTo>
                <a:lnTo>
                  <a:pt x="133350" y="117475"/>
                </a:lnTo>
                <a:cubicBezTo>
                  <a:pt x="136525" y="119592"/>
                  <a:pt x="139462" y="122118"/>
                  <a:pt x="142875" y="123825"/>
                </a:cubicBezTo>
                <a:cubicBezTo>
                  <a:pt x="160253" y="132514"/>
                  <a:pt x="183483" y="124928"/>
                  <a:pt x="200025" y="123825"/>
                </a:cubicBezTo>
                <a:cubicBezTo>
                  <a:pt x="214842" y="121708"/>
                  <a:pt x="230912" y="123804"/>
                  <a:pt x="244475" y="117475"/>
                </a:cubicBezTo>
                <a:cubicBezTo>
                  <a:pt x="249365" y="115193"/>
                  <a:pt x="246479" y="106868"/>
                  <a:pt x="247650" y="101600"/>
                </a:cubicBezTo>
                <a:cubicBezTo>
                  <a:pt x="250308" y="89640"/>
                  <a:pt x="250464" y="89982"/>
                  <a:pt x="254000" y="79375"/>
                </a:cubicBezTo>
                <a:cubicBezTo>
                  <a:pt x="256841" y="59491"/>
                  <a:pt x="260533" y="46305"/>
                  <a:pt x="254000" y="25400"/>
                </a:cubicBezTo>
                <a:cubicBezTo>
                  <a:pt x="250736" y="14956"/>
                  <a:pt x="242344" y="7394"/>
                  <a:pt x="23495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Freeform 451"/>
          <p:cNvSpPr/>
          <p:nvPr userDrawn="1"/>
        </p:nvSpPr>
        <p:spPr>
          <a:xfrm>
            <a:off x="6208729" y="125287"/>
            <a:ext cx="253780" cy="201854"/>
          </a:xfrm>
          <a:custGeom>
            <a:avLst/>
            <a:gdLst>
              <a:gd name="connsiteX0" fmla="*/ 0 w 92075"/>
              <a:gd name="connsiteY0" fmla="*/ 60325 h 60325"/>
              <a:gd name="connsiteX1" fmla="*/ 92075 w 92075"/>
              <a:gd name="connsiteY1" fmla="*/ 0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75" h="60325">
                <a:moveTo>
                  <a:pt x="0" y="60325"/>
                </a:moveTo>
                <a:lnTo>
                  <a:pt x="9207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3" name="Group 452"/>
          <p:cNvGrpSpPr/>
          <p:nvPr userDrawn="1"/>
        </p:nvGrpSpPr>
        <p:grpSpPr>
          <a:xfrm rot="7427064">
            <a:off x="4309275" y="287354"/>
            <a:ext cx="1296118" cy="918859"/>
            <a:chOff x="5273675" y="4987925"/>
            <a:chExt cx="387350" cy="333375"/>
          </a:xfrm>
        </p:grpSpPr>
        <p:sp>
          <p:nvSpPr>
            <p:cNvPr id="555" name="Freeform 554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Freeform 555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Freeform 556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Freeform 557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Freeform 558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Freeform 559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4" name="Group 453"/>
          <p:cNvGrpSpPr/>
          <p:nvPr userDrawn="1"/>
        </p:nvGrpSpPr>
        <p:grpSpPr>
          <a:xfrm rot="7427064">
            <a:off x="5473162" y="1434737"/>
            <a:ext cx="1296118" cy="918859"/>
            <a:chOff x="5273675" y="4987925"/>
            <a:chExt cx="387350" cy="333375"/>
          </a:xfrm>
        </p:grpSpPr>
        <p:sp>
          <p:nvSpPr>
            <p:cNvPr id="549" name="Freeform 548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 549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Freeform 550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Freeform 551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Freeform 552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Freeform 553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5" name="Group 454"/>
          <p:cNvGrpSpPr/>
          <p:nvPr userDrawn="1"/>
        </p:nvGrpSpPr>
        <p:grpSpPr>
          <a:xfrm rot="7427064">
            <a:off x="6250254" y="389343"/>
            <a:ext cx="1296118" cy="918859"/>
            <a:chOff x="5273675" y="4987925"/>
            <a:chExt cx="387350" cy="333375"/>
          </a:xfrm>
        </p:grpSpPr>
        <p:sp>
          <p:nvSpPr>
            <p:cNvPr id="543" name="Freeform 542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Freeform 543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Freeform 544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 545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 546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 547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/>
          <p:cNvGrpSpPr/>
          <p:nvPr userDrawn="1"/>
        </p:nvGrpSpPr>
        <p:grpSpPr>
          <a:xfrm rot="7427064">
            <a:off x="6208255" y="1944685"/>
            <a:ext cx="1296118" cy="918859"/>
            <a:chOff x="5273675" y="4987925"/>
            <a:chExt cx="387350" cy="333375"/>
          </a:xfrm>
        </p:grpSpPr>
        <p:sp>
          <p:nvSpPr>
            <p:cNvPr id="537" name="Freeform 536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Freeform 537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Freeform 538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Freeform 539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Freeform 540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Freeform 541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7" name="Group 456"/>
          <p:cNvGrpSpPr/>
          <p:nvPr userDrawn="1"/>
        </p:nvGrpSpPr>
        <p:grpSpPr>
          <a:xfrm rot="510467">
            <a:off x="7341121" y="800972"/>
            <a:ext cx="1067626" cy="1115511"/>
            <a:chOff x="5273675" y="4987925"/>
            <a:chExt cx="387350" cy="333375"/>
          </a:xfrm>
        </p:grpSpPr>
        <p:sp>
          <p:nvSpPr>
            <p:cNvPr id="531" name="Freeform 530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Freeform 532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Freeform 533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Freeform 534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Freeform 535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8" name="Group 457"/>
          <p:cNvGrpSpPr/>
          <p:nvPr userDrawn="1"/>
        </p:nvGrpSpPr>
        <p:grpSpPr>
          <a:xfrm rot="510467">
            <a:off x="8569767" y="61547"/>
            <a:ext cx="1067626" cy="1115511"/>
            <a:chOff x="5273675" y="4987925"/>
            <a:chExt cx="387350" cy="333375"/>
          </a:xfrm>
        </p:grpSpPr>
        <p:sp>
          <p:nvSpPr>
            <p:cNvPr id="525" name="Freeform 524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Freeform 525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Freeform 526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Freeform 527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Freeform 528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Freeform 529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9" name="Group 458"/>
          <p:cNvGrpSpPr/>
          <p:nvPr userDrawn="1"/>
        </p:nvGrpSpPr>
        <p:grpSpPr>
          <a:xfrm rot="510467">
            <a:off x="7372625" y="1820868"/>
            <a:ext cx="1067626" cy="1115511"/>
            <a:chOff x="5273675" y="4987925"/>
            <a:chExt cx="387350" cy="333375"/>
          </a:xfrm>
        </p:grpSpPr>
        <p:sp>
          <p:nvSpPr>
            <p:cNvPr id="519" name="Freeform 518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Freeform 519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Freeform 520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Freeform 521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reeform 522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Freeform 523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0" name="Group 459"/>
          <p:cNvGrpSpPr/>
          <p:nvPr userDrawn="1"/>
        </p:nvGrpSpPr>
        <p:grpSpPr>
          <a:xfrm rot="13825209">
            <a:off x="6701453" y="2839329"/>
            <a:ext cx="828666" cy="813847"/>
            <a:chOff x="5413375" y="4987925"/>
            <a:chExt cx="247650" cy="295275"/>
          </a:xfrm>
        </p:grpSpPr>
        <p:sp>
          <p:nvSpPr>
            <p:cNvPr id="514" name="Freeform 513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Freeform 514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Freeform 516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Freeform 517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1" name="Group 460"/>
          <p:cNvGrpSpPr/>
          <p:nvPr userDrawn="1"/>
        </p:nvGrpSpPr>
        <p:grpSpPr>
          <a:xfrm rot="13825209">
            <a:off x="5627573" y="2930072"/>
            <a:ext cx="913968" cy="647940"/>
            <a:chOff x="5273675" y="4987925"/>
            <a:chExt cx="387350" cy="333375"/>
          </a:xfrm>
        </p:grpSpPr>
        <p:sp>
          <p:nvSpPr>
            <p:cNvPr id="507" name="Freeform 506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Freeform 507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Freeform 508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Freeform 509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Freeform 510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Freeform 511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2" name="Group 461"/>
          <p:cNvGrpSpPr/>
          <p:nvPr userDrawn="1"/>
        </p:nvGrpSpPr>
        <p:grpSpPr>
          <a:xfrm rot="4173769">
            <a:off x="5018503" y="2088655"/>
            <a:ext cx="913968" cy="647940"/>
            <a:chOff x="5273675" y="4987925"/>
            <a:chExt cx="387350" cy="333375"/>
          </a:xfrm>
        </p:grpSpPr>
        <p:sp>
          <p:nvSpPr>
            <p:cNvPr id="501" name="Freeform 500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 501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 502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Freeform 503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Freeform 504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Freeform 505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3" name="Group 462"/>
          <p:cNvGrpSpPr/>
          <p:nvPr userDrawn="1"/>
        </p:nvGrpSpPr>
        <p:grpSpPr>
          <a:xfrm rot="4173769">
            <a:off x="3906027" y="92023"/>
            <a:ext cx="623542" cy="526352"/>
            <a:chOff x="5413375" y="5079962"/>
            <a:chExt cx="198321" cy="203238"/>
          </a:xfrm>
        </p:grpSpPr>
        <p:sp>
          <p:nvSpPr>
            <p:cNvPr id="498" name="Freeform 497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Freeform 498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Freeform 499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4" name="Freeform 463"/>
          <p:cNvSpPr/>
          <p:nvPr userDrawn="1"/>
        </p:nvSpPr>
        <p:spPr>
          <a:xfrm rot="7427064">
            <a:off x="4597093" y="1431917"/>
            <a:ext cx="287622" cy="124339"/>
          </a:xfrm>
          <a:custGeom>
            <a:avLst/>
            <a:gdLst>
              <a:gd name="connsiteX0" fmla="*/ 0 w 85957"/>
              <a:gd name="connsiteY0" fmla="*/ 6388 h 45112"/>
              <a:gd name="connsiteX1" fmla="*/ 28575 w 85957"/>
              <a:gd name="connsiteY1" fmla="*/ 6388 h 45112"/>
              <a:gd name="connsiteX2" fmla="*/ 31750 w 85957"/>
              <a:gd name="connsiteY2" fmla="*/ 15913 h 45112"/>
              <a:gd name="connsiteX3" fmla="*/ 34925 w 85957"/>
              <a:gd name="connsiteY3" fmla="*/ 38138 h 45112"/>
              <a:gd name="connsiteX4" fmla="*/ 76200 w 85957"/>
              <a:gd name="connsiteY4" fmla="*/ 41313 h 45112"/>
              <a:gd name="connsiteX5" fmla="*/ 85725 w 85957"/>
              <a:gd name="connsiteY5" fmla="*/ 22263 h 45112"/>
              <a:gd name="connsiteX6" fmla="*/ 85725 w 85957"/>
              <a:gd name="connsiteY6" fmla="*/ 12738 h 4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957" h="45112">
                <a:moveTo>
                  <a:pt x="0" y="6388"/>
                </a:moveTo>
                <a:cubicBezTo>
                  <a:pt x="12915" y="2083"/>
                  <a:pt x="19042" y="-5529"/>
                  <a:pt x="28575" y="6388"/>
                </a:cubicBezTo>
                <a:cubicBezTo>
                  <a:pt x="30666" y="9001"/>
                  <a:pt x="30692" y="12738"/>
                  <a:pt x="31750" y="15913"/>
                </a:cubicBezTo>
                <a:cubicBezTo>
                  <a:pt x="32808" y="23321"/>
                  <a:pt x="31886" y="31299"/>
                  <a:pt x="34925" y="38138"/>
                </a:cubicBezTo>
                <a:cubicBezTo>
                  <a:pt x="40920" y="51626"/>
                  <a:pt x="75161" y="41417"/>
                  <a:pt x="76200" y="41313"/>
                </a:cubicBezTo>
                <a:cubicBezTo>
                  <a:pt x="81076" y="33999"/>
                  <a:pt x="84264" y="31026"/>
                  <a:pt x="85725" y="22263"/>
                </a:cubicBezTo>
                <a:cubicBezTo>
                  <a:pt x="86247" y="19131"/>
                  <a:pt x="85725" y="15913"/>
                  <a:pt x="85725" y="12738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Freeform 464"/>
          <p:cNvSpPr/>
          <p:nvPr userDrawn="1"/>
        </p:nvSpPr>
        <p:spPr>
          <a:xfrm rot="7427064">
            <a:off x="5344624" y="1518213"/>
            <a:ext cx="191230" cy="197448"/>
          </a:xfrm>
          <a:custGeom>
            <a:avLst/>
            <a:gdLst>
              <a:gd name="connsiteX0" fmla="*/ 114300 w 114300"/>
              <a:gd name="connsiteY0" fmla="*/ 15875 h 143274"/>
              <a:gd name="connsiteX1" fmla="*/ 47625 w 114300"/>
              <a:gd name="connsiteY1" fmla="*/ 0 h 143274"/>
              <a:gd name="connsiteX2" fmla="*/ 44450 w 114300"/>
              <a:gd name="connsiteY2" fmla="*/ 15875 h 143274"/>
              <a:gd name="connsiteX3" fmla="*/ 47625 w 114300"/>
              <a:gd name="connsiteY3" fmla="*/ 34925 h 143274"/>
              <a:gd name="connsiteX4" fmla="*/ 57150 w 114300"/>
              <a:gd name="connsiteY4" fmla="*/ 38100 h 143274"/>
              <a:gd name="connsiteX5" fmla="*/ 76200 w 114300"/>
              <a:gd name="connsiteY5" fmla="*/ 50800 h 143274"/>
              <a:gd name="connsiteX6" fmla="*/ 79375 w 114300"/>
              <a:gd name="connsiteY6" fmla="*/ 60325 h 143274"/>
              <a:gd name="connsiteX7" fmla="*/ 88900 w 114300"/>
              <a:gd name="connsiteY7" fmla="*/ 66675 h 143274"/>
              <a:gd name="connsiteX8" fmla="*/ 98425 w 114300"/>
              <a:gd name="connsiteY8" fmla="*/ 76200 h 143274"/>
              <a:gd name="connsiteX9" fmla="*/ 98425 w 114300"/>
              <a:gd name="connsiteY9" fmla="*/ 104775 h 143274"/>
              <a:gd name="connsiteX10" fmla="*/ 95250 w 114300"/>
              <a:gd name="connsiteY10" fmla="*/ 114300 h 143274"/>
              <a:gd name="connsiteX11" fmla="*/ 76200 w 114300"/>
              <a:gd name="connsiteY11" fmla="*/ 127000 h 143274"/>
              <a:gd name="connsiteX12" fmla="*/ 57150 w 114300"/>
              <a:gd name="connsiteY12" fmla="*/ 142875 h 143274"/>
              <a:gd name="connsiteX13" fmla="*/ 9525 w 114300"/>
              <a:gd name="connsiteY13" fmla="*/ 130175 h 143274"/>
              <a:gd name="connsiteX14" fmla="*/ 3175 w 114300"/>
              <a:gd name="connsiteY14" fmla="*/ 117475 h 143274"/>
              <a:gd name="connsiteX15" fmla="*/ 0 w 114300"/>
              <a:gd name="connsiteY15" fmla="*/ 101600 h 14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300" h="143274">
                <a:moveTo>
                  <a:pt x="114300" y="15875"/>
                </a:moveTo>
                <a:cubicBezTo>
                  <a:pt x="92075" y="10583"/>
                  <a:pt x="70471" y="0"/>
                  <a:pt x="47625" y="0"/>
                </a:cubicBezTo>
                <a:cubicBezTo>
                  <a:pt x="42229" y="0"/>
                  <a:pt x="44450" y="10479"/>
                  <a:pt x="44450" y="15875"/>
                </a:cubicBezTo>
                <a:cubicBezTo>
                  <a:pt x="44450" y="22313"/>
                  <a:pt x="44431" y="29336"/>
                  <a:pt x="47625" y="34925"/>
                </a:cubicBezTo>
                <a:cubicBezTo>
                  <a:pt x="49285" y="37831"/>
                  <a:pt x="54224" y="36475"/>
                  <a:pt x="57150" y="38100"/>
                </a:cubicBezTo>
                <a:cubicBezTo>
                  <a:pt x="63821" y="41806"/>
                  <a:pt x="76200" y="50800"/>
                  <a:pt x="76200" y="50800"/>
                </a:cubicBezTo>
                <a:cubicBezTo>
                  <a:pt x="77258" y="53975"/>
                  <a:pt x="77284" y="57712"/>
                  <a:pt x="79375" y="60325"/>
                </a:cubicBezTo>
                <a:cubicBezTo>
                  <a:pt x="81759" y="63305"/>
                  <a:pt x="85969" y="64232"/>
                  <a:pt x="88900" y="66675"/>
                </a:cubicBezTo>
                <a:cubicBezTo>
                  <a:pt x="92349" y="69550"/>
                  <a:pt x="95250" y="73025"/>
                  <a:pt x="98425" y="76200"/>
                </a:cubicBezTo>
                <a:cubicBezTo>
                  <a:pt x="107747" y="104165"/>
                  <a:pt x="107482" y="86662"/>
                  <a:pt x="98425" y="104775"/>
                </a:cubicBezTo>
                <a:cubicBezTo>
                  <a:pt x="96928" y="107768"/>
                  <a:pt x="97617" y="111933"/>
                  <a:pt x="95250" y="114300"/>
                </a:cubicBezTo>
                <a:cubicBezTo>
                  <a:pt x="89854" y="119696"/>
                  <a:pt x="80779" y="120895"/>
                  <a:pt x="76200" y="127000"/>
                </a:cubicBezTo>
                <a:cubicBezTo>
                  <a:pt x="64667" y="142377"/>
                  <a:pt x="71695" y="138027"/>
                  <a:pt x="57150" y="142875"/>
                </a:cubicBezTo>
                <a:cubicBezTo>
                  <a:pt x="19638" y="139989"/>
                  <a:pt x="21437" y="151020"/>
                  <a:pt x="9525" y="130175"/>
                </a:cubicBezTo>
                <a:cubicBezTo>
                  <a:pt x="7177" y="126066"/>
                  <a:pt x="5292" y="121708"/>
                  <a:pt x="3175" y="117475"/>
                </a:cubicBezTo>
                <a:lnTo>
                  <a:pt x="0" y="10160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Freeform 465"/>
          <p:cNvSpPr/>
          <p:nvPr userDrawn="1"/>
        </p:nvSpPr>
        <p:spPr>
          <a:xfrm rot="4173769">
            <a:off x="4919074" y="1744694"/>
            <a:ext cx="265979" cy="224619"/>
          </a:xfrm>
          <a:custGeom>
            <a:avLst/>
            <a:gdLst>
              <a:gd name="connsiteX0" fmla="*/ 0 w 182880"/>
              <a:gd name="connsiteY0" fmla="*/ 0 h 187496"/>
              <a:gd name="connsiteX1" fmla="*/ 91440 w 182880"/>
              <a:gd name="connsiteY1" fmla="*/ 76200 h 187496"/>
              <a:gd name="connsiteX2" fmla="*/ 76200 w 182880"/>
              <a:gd name="connsiteY2" fmla="*/ 121920 h 187496"/>
              <a:gd name="connsiteX3" fmla="*/ 182880 w 182880"/>
              <a:gd name="connsiteY3" fmla="*/ 182880 h 18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" h="187496">
                <a:moveTo>
                  <a:pt x="0" y="0"/>
                </a:moveTo>
                <a:cubicBezTo>
                  <a:pt x="30480" y="25400"/>
                  <a:pt x="70412" y="42555"/>
                  <a:pt x="91440" y="76200"/>
                </a:cubicBezTo>
                <a:cubicBezTo>
                  <a:pt x="99954" y="89823"/>
                  <a:pt x="76200" y="105856"/>
                  <a:pt x="76200" y="121920"/>
                </a:cubicBezTo>
                <a:cubicBezTo>
                  <a:pt x="76200" y="212450"/>
                  <a:pt x="103430" y="182880"/>
                  <a:pt x="182880" y="18288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7" name="Group 466"/>
          <p:cNvGrpSpPr/>
          <p:nvPr userDrawn="1"/>
        </p:nvGrpSpPr>
        <p:grpSpPr>
          <a:xfrm rot="510467">
            <a:off x="7419974" y="-38100"/>
            <a:ext cx="843572" cy="881407"/>
            <a:chOff x="5273675" y="4987925"/>
            <a:chExt cx="387350" cy="333375"/>
          </a:xfrm>
        </p:grpSpPr>
        <p:sp>
          <p:nvSpPr>
            <p:cNvPr id="492" name="Freeform 491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Freeform 492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Freeform 493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Freeform 494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Freeform 495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Freeform 496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8" name="Group 467"/>
          <p:cNvGrpSpPr/>
          <p:nvPr userDrawn="1"/>
        </p:nvGrpSpPr>
        <p:grpSpPr>
          <a:xfrm rot="510467">
            <a:off x="8561986" y="1045539"/>
            <a:ext cx="843572" cy="881407"/>
            <a:chOff x="5273675" y="4987925"/>
            <a:chExt cx="387350" cy="333375"/>
          </a:xfrm>
        </p:grpSpPr>
        <p:sp>
          <p:nvSpPr>
            <p:cNvPr id="486" name="Freeform 485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Freeform 486"/>
            <p:cNvSpPr/>
            <p:nvPr userDrawn="1"/>
          </p:nvSpPr>
          <p:spPr>
            <a:xfrm>
              <a:off x="5514975" y="50799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Freeform 487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Freeform 488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Freeform 489"/>
            <p:cNvSpPr/>
            <p:nvPr userDrawn="1"/>
          </p:nvSpPr>
          <p:spPr>
            <a:xfrm>
              <a:off x="5461000" y="51847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Freeform 490"/>
            <p:cNvSpPr/>
            <p:nvPr userDrawn="1"/>
          </p:nvSpPr>
          <p:spPr>
            <a:xfrm>
              <a:off x="5568950" y="49879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1" name="Group 470"/>
          <p:cNvGrpSpPr/>
          <p:nvPr userDrawn="1"/>
        </p:nvGrpSpPr>
        <p:grpSpPr>
          <a:xfrm rot="510467">
            <a:off x="8404558" y="2151106"/>
            <a:ext cx="428702" cy="629575"/>
            <a:chOff x="5273675" y="5083175"/>
            <a:chExt cx="196850" cy="238125"/>
          </a:xfrm>
        </p:grpSpPr>
        <p:sp>
          <p:nvSpPr>
            <p:cNvPr id="472" name="Freeform 471"/>
            <p:cNvSpPr/>
            <p:nvPr userDrawn="1"/>
          </p:nvSpPr>
          <p:spPr>
            <a:xfrm>
              <a:off x="5292090" y="52057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Freeform 472"/>
            <p:cNvSpPr/>
            <p:nvPr userDrawn="1"/>
          </p:nvSpPr>
          <p:spPr>
            <a:xfrm>
              <a:off x="5413375" y="51484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Freeform 473"/>
            <p:cNvSpPr/>
            <p:nvPr userDrawn="1"/>
          </p:nvSpPr>
          <p:spPr>
            <a:xfrm>
              <a:off x="5273675" y="50831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5" name="Isosceles Triangle 324"/>
          <p:cNvSpPr/>
          <p:nvPr userDrawn="1"/>
        </p:nvSpPr>
        <p:spPr>
          <a:xfrm rot="10800000">
            <a:off x="3265095" y="2476499"/>
            <a:ext cx="2087955" cy="1833326"/>
          </a:xfrm>
          <a:prstGeom prst="triangle">
            <a:avLst/>
          </a:prstGeom>
          <a:gradFill>
            <a:gsLst>
              <a:gs pos="0">
                <a:srgbClr val="7030A0"/>
              </a:gs>
              <a:gs pos="100000">
                <a:srgbClr val="7030A0">
                  <a:lumMod val="5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6" name="Isosceles Triangle 325"/>
          <p:cNvSpPr/>
          <p:nvPr userDrawn="1"/>
        </p:nvSpPr>
        <p:spPr>
          <a:xfrm>
            <a:off x="1276350" y="3194824"/>
            <a:ext cx="7543800" cy="3663176"/>
          </a:xfrm>
          <a:prstGeom prst="triangle">
            <a:avLst>
              <a:gd name="adj" fmla="val 0"/>
            </a:avLst>
          </a:prstGeom>
          <a:gradFill>
            <a:gsLst>
              <a:gs pos="74000">
                <a:srgbClr val="FF3399"/>
              </a:gs>
              <a:gs pos="100000">
                <a:srgbClr val="FF3399">
                  <a:lumMod val="77000"/>
                </a:srgbClr>
              </a:gs>
            </a:gsLst>
            <a:lin ang="5400000" scaled="1"/>
          </a:gradFill>
          <a:ln>
            <a:noFill/>
          </a:ln>
          <a:effectLst>
            <a:outerShdw dist="177800" algn="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7" name="Freeform 326"/>
          <p:cNvSpPr/>
          <p:nvPr userDrawn="1"/>
        </p:nvSpPr>
        <p:spPr>
          <a:xfrm rot="5400000">
            <a:off x="-1239172" y="1239169"/>
            <a:ext cx="6858001" cy="4379661"/>
          </a:xfrm>
          <a:custGeom>
            <a:avLst/>
            <a:gdLst>
              <a:gd name="connsiteX0" fmla="*/ 0 w 6858001"/>
              <a:gd name="connsiteY0" fmla="*/ 4074861 h 4074861"/>
              <a:gd name="connsiteX1" fmla="*/ 2532471 w 6858001"/>
              <a:gd name="connsiteY1" fmla="*/ 0 h 4074861"/>
              <a:gd name="connsiteX2" fmla="*/ 6858001 w 6858001"/>
              <a:gd name="connsiteY2" fmla="*/ 2712837 h 4074861"/>
              <a:gd name="connsiteX3" fmla="*/ 6858001 w 6858001"/>
              <a:gd name="connsiteY3" fmla="*/ 4074861 h 4074861"/>
              <a:gd name="connsiteX0" fmla="*/ 0 w 6858001"/>
              <a:gd name="connsiteY0" fmla="*/ 3751011 h 3751011"/>
              <a:gd name="connsiteX1" fmla="*/ 5542371 w 6858001"/>
              <a:gd name="connsiteY1" fmla="*/ 0 h 3751011"/>
              <a:gd name="connsiteX2" fmla="*/ 6858001 w 6858001"/>
              <a:gd name="connsiteY2" fmla="*/ 2388987 h 3751011"/>
              <a:gd name="connsiteX3" fmla="*/ 6858001 w 6858001"/>
              <a:gd name="connsiteY3" fmla="*/ 3751011 h 3751011"/>
              <a:gd name="connsiteX4" fmla="*/ 0 w 6858001"/>
              <a:gd name="connsiteY4" fmla="*/ 3751011 h 3751011"/>
              <a:gd name="connsiteX0" fmla="*/ 0 w 6858001"/>
              <a:gd name="connsiteY0" fmla="*/ 4379661 h 4379661"/>
              <a:gd name="connsiteX1" fmla="*/ 6818721 w 6858001"/>
              <a:gd name="connsiteY1" fmla="*/ 0 h 4379661"/>
              <a:gd name="connsiteX2" fmla="*/ 6858001 w 6858001"/>
              <a:gd name="connsiteY2" fmla="*/ 3017637 h 4379661"/>
              <a:gd name="connsiteX3" fmla="*/ 6858001 w 6858001"/>
              <a:gd name="connsiteY3" fmla="*/ 4379661 h 4379661"/>
              <a:gd name="connsiteX4" fmla="*/ 0 w 6858001"/>
              <a:gd name="connsiteY4" fmla="*/ 4379661 h 43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1" h="4379661">
                <a:moveTo>
                  <a:pt x="0" y="4379661"/>
                </a:moveTo>
                <a:lnTo>
                  <a:pt x="6818721" y="0"/>
                </a:lnTo>
                <a:lnTo>
                  <a:pt x="6858001" y="3017637"/>
                </a:lnTo>
                <a:lnTo>
                  <a:pt x="6858001" y="4379661"/>
                </a:lnTo>
                <a:lnTo>
                  <a:pt x="0" y="4379661"/>
                </a:lnTo>
                <a:close/>
              </a:path>
            </a:pathLst>
          </a:custGeom>
          <a:gradFill flip="none" rotWithShape="1">
            <a:gsLst>
              <a:gs pos="37000">
                <a:schemeClr val="tx1"/>
              </a:gs>
              <a:gs pos="100000">
                <a:schemeClr val="bg2">
                  <a:lumMod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" dist="889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1" name="Group 330"/>
          <p:cNvGrpSpPr/>
          <p:nvPr userDrawn="1"/>
        </p:nvGrpSpPr>
        <p:grpSpPr>
          <a:xfrm>
            <a:off x="278893" y="0"/>
            <a:ext cx="2031810" cy="2034739"/>
            <a:chOff x="8698993" y="3390900"/>
            <a:chExt cx="2355194" cy="2358589"/>
          </a:xfrm>
        </p:grpSpPr>
        <p:sp>
          <p:nvSpPr>
            <p:cNvPr id="332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rgbClr val="FF3399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336" name="Group 335"/>
          <p:cNvGrpSpPr/>
          <p:nvPr userDrawn="1"/>
        </p:nvGrpSpPr>
        <p:grpSpPr>
          <a:xfrm>
            <a:off x="800099" y="3771900"/>
            <a:ext cx="3095467" cy="2933700"/>
            <a:chOff x="12809844" y="-1272540"/>
            <a:chExt cx="3232150" cy="3063240"/>
          </a:xfrm>
          <a:solidFill>
            <a:srgbClr val="FFFF00"/>
          </a:solidFill>
        </p:grpSpPr>
        <p:grpSp>
          <p:nvGrpSpPr>
            <p:cNvPr id="337" name="Group 336"/>
            <p:cNvGrpSpPr/>
            <p:nvPr userDrawn="1"/>
          </p:nvGrpSpPr>
          <p:grpSpPr>
            <a:xfrm>
              <a:off x="12809844" y="-696468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378" name="Oval 377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8" name="Group 337"/>
            <p:cNvGrpSpPr/>
            <p:nvPr userDrawn="1"/>
          </p:nvGrpSpPr>
          <p:grpSpPr>
            <a:xfrm>
              <a:off x="12809844" y="-120396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371" name="Oval 370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" name="Group 338"/>
            <p:cNvGrpSpPr/>
            <p:nvPr userDrawn="1"/>
          </p:nvGrpSpPr>
          <p:grpSpPr>
            <a:xfrm>
              <a:off x="12809844" y="455676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364" name="Oval 363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Oval 368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0" name="Group 339"/>
            <p:cNvGrpSpPr/>
            <p:nvPr userDrawn="1"/>
          </p:nvGrpSpPr>
          <p:grpSpPr>
            <a:xfrm>
              <a:off x="12809844" y="1031748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357" name="Oval 356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Oval 362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1" name="Group 340"/>
            <p:cNvGrpSpPr/>
            <p:nvPr userDrawn="1"/>
          </p:nvGrpSpPr>
          <p:grpSpPr>
            <a:xfrm>
              <a:off x="12809844" y="1607820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350" name="Oval 349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Oval 350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2" name="Group 341"/>
            <p:cNvGrpSpPr/>
            <p:nvPr userDrawn="1"/>
          </p:nvGrpSpPr>
          <p:grpSpPr>
            <a:xfrm>
              <a:off x="12809844" y="-1272540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343" name="Oval 342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Oval 346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Oval 347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9" name="Group 428"/>
          <p:cNvGrpSpPr/>
          <p:nvPr userDrawn="1"/>
        </p:nvGrpSpPr>
        <p:grpSpPr>
          <a:xfrm>
            <a:off x="2252710" y="1257300"/>
            <a:ext cx="1766839" cy="1053244"/>
            <a:chOff x="9663161" y="1943100"/>
            <a:chExt cx="973616" cy="580390"/>
          </a:xfrm>
        </p:grpSpPr>
        <p:grpSp>
          <p:nvGrpSpPr>
            <p:cNvPr id="430" name="Group 429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441" name="Chevron 44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Chevron 44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Chevron 44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Chevron 44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1" name="Group 43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437" name="Chevron 43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Chevron 43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Chevron 43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Chevron 43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2" name="Group 431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433" name="Chevron 43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Chevron 43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Chevron 43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Chevron 43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65" name="Freeform 564"/>
          <p:cNvSpPr/>
          <p:nvPr userDrawn="1"/>
        </p:nvSpPr>
        <p:spPr>
          <a:xfrm rot="5400000">
            <a:off x="5876925" y="828675"/>
            <a:ext cx="7410450" cy="5219700"/>
          </a:xfrm>
          <a:custGeom>
            <a:avLst/>
            <a:gdLst>
              <a:gd name="connsiteX0" fmla="*/ 0 w 7410450"/>
              <a:gd name="connsiteY0" fmla="*/ 1514475 h 5219700"/>
              <a:gd name="connsiteX1" fmla="*/ 291175 w 7410450"/>
              <a:gd name="connsiteY1" fmla="*/ 72234 h 5219700"/>
              <a:gd name="connsiteX2" fmla="*/ 325972 w 7410450"/>
              <a:gd name="connsiteY2" fmla="*/ 0 h 5219700"/>
              <a:gd name="connsiteX3" fmla="*/ 7084478 w 7410450"/>
              <a:gd name="connsiteY3" fmla="*/ 0 h 5219700"/>
              <a:gd name="connsiteX4" fmla="*/ 7119275 w 7410450"/>
              <a:gd name="connsiteY4" fmla="*/ 72234 h 5219700"/>
              <a:gd name="connsiteX5" fmla="*/ 7410450 w 7410450"/>
              <a:gd name="connsiteY5" fmla="*/ 1514475 h 5219700"/>
              <a:gd name="connsiteX6" fmla="*/ 3705225 w 7410450"/>
              <a:gd name="connsiteY6" fmla="*/ 5219700 h 5219700"/>
              <a:gd name="connsiteX7" fmla="*/ 0 w 7410450"/>
              <a:gd name="connsiteY7" fmla="*/ 1514475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10450" h="5219700">
                <a:moveTo>
                  <a:pt x="0" y="1514475"/>
                </a:moveTo>
                <a:cubicBezTo>
                  <a:pt x="0" y="1002890"/>
                  <a:pt x="103680" y="515521"/>
                  <a:pt x="291175" y="72234"/>
                </a:cubicBezTo>
                <a:lnTo>
                  <a:pt x="325972" y="0"/>
                </a:lnTo>
                <a:lnTo>
                  <a:pt x="7084478" y="0"/>
                </a:lnTo>
                <a:lnTo>
                  <a:pt x="7119275" y="72234"/>
                </a:lnTo>
                <a:cubicBezTo>
                  <a:pt x="7306770" y="515521"/>
                  <a:pt x="7410450" y="1002890"/>
                  <a:pt x="7410450" y="1514475"/>
                </a:cubicBezTo>
                <a:cubicBezTo>
                  <a:pt x="7410450" y="3560814"/>
                  <a:pt x="5751564" y="5219700"/>
                  <a:pt x="3705225" y="5219700"/>
                </a:cubicBezTo>
                <a:cubicBezTo>
                  <a:pt x="1658886" y="5219700"/>
                  <a:pt x="0" y="3560814"/>
                  <a:pt x="0" y="1514475"/>
                </a:cubicBezTo>
                <a:close/>
              </a:path>
            </a:pathLst>
          </a:custGeom>
          <a:solidFill>
            <a:srgbClr val="7030A0"/>
          </a:solidFill>
          <a:ln w="57150">
            <a:noFill/>
          </a:ln>
          <a:effectLst>
            <a:outerShdw blurRad="25400" dist="139700" dir="10800000" algn="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4584193" y="4705352"/>
            <a:ext cx="1712030" cy="1714498"/>
            <a:chOff x="4755643" y="304802"/>
            <a:chExt cx="2580762" cy="2584482"/>
          </a:xfrm>
        </p:grpSpPr>
        <p:sp>
          <p:nvSpPr>
            <p:cNvPr id="330" name="Hexagon 3"/>
            <p:cNvSpPr/>
            <p:nvPr userDrawn="1"/>
          </p:nvSpPr>
          <p:spPr>
            <a:xfrm rot="5400000">
              <a:off x="5595393" y="1147061"/>
              <a:ext cx="901262" cy="8999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29" name="Hexagon 3"/>
            <p:cNvSpPr/>
            <p:nvPr userDrawn="1"/>
          </p:nvSpPr>
          <p:spPr>
            <a:xfrm rot="5400000">
              <a:off x="4753783" y="306662"/>
              <a:ext cx="2584482" cy="2580762"/>
            </a:xfrm>
            <a:prstGeom prst="donut">
              <a:avLst>
                <a:gd name="adj" fmla="val 200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hape 21"/>
          <p:cNvSpPr txBox="1">
            <a:spLocks noGrp="1"/>
          </p:cNvSpPr>
          <p:nvPr userDrawn="1">
            <p:ph type="ctrTitle"/>
          </p:nvPr>
        </p:nvSpPr>
        <p:spPr>
          <a:xfrm>
            <a:off x="7543800" y="2247900"/>
            <a:ext cx="3943351" cy="1688527"/>
          </a:xfrm>
          <a:prstGeom prst="rect">
            <a:avLst/>
          </a:prstGeom>
        </p:spPr>
        <p:txBody>
          <a:bodyPr lIns="91425" tIns="91425" rIns="91425" bIns="91425" anchor="b" anchorCtr="0">
            <a:scene3d>
              <a:camera prst="orthographicFront">
                <a:rot lat="900000" lon="300000" rev="0"/>
              </a:camera>
              <a:lightRig rig="threePt" dir="t"/>
            </a:scene3d>
          </a:bodyPr>
          <a:lstStyle>
            <a:lvl1pPr lvl="0" algn="ctr" rtl="0">
              <a:spcBef>
                <a:spcPts val="0"/>
              </a:spcBef>
              <a:defRPr>
                <a:solidFill>
                  <a:schemeClr val="bg1"/>
                </a:solidFill>
                <a:effectLst/>
                <a:latin typeface="+mj-lt"/>
                <a:ea typeface="Roboto Medium" panose="02000000000000000000" pitchFamily="2" charset="0"/>
              </a:defRPr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 lang="en-PK" dirty="0"/>
          </a:p>
        </p:txBody>
      </p:sp>
      <p:sp>
        <p:nvSpPr>
          <p:cNvPr id="22" name="Shape 22"/>
          <p:cNvSpPr txBox="1">
            <a:spLocks noGrp="1"/>
          </p:cNvSpPr>
          <p:nvPr userDrawn="1">
            <p:ph type="subTitle" idx="1"/>
          </p:nvPr>
        </p:nvSpPr>
        <p:spPr>
          <a:xfrm>
            <a:off x="7632116" y="4174760"/>
            <a:ext cx="3818115" cy="418892"/>
          </a:xfrm>
          <a:prstGeom prst="rect">
            <a:avLst/>
          </a:prstGeom>
        </p:spPr>
        <p:txBody>
          <a:bodyPr lIns="91425" tIns="91425" rIns="91425" bIns="91425" anchor="t" anchorCtr="0">
            <a:scene3d>
              <a:camera prst="orthographicFront">
                <a:rot lat="900000" lon="300000" rev="0"/>
              </a:camera>
              <a:lightRig rig="threePt" dir="t"/>
            </a:scene3d>
          </a:bodyPr>
          <a:lstStyle>
            <a:lvl1pPr lvl="0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 b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9pPr>
          </a:lstStyle>
          <a:p>
            <a:endParaRPr dirty="0"/>
          </a:p>
        </p:txBody>
      </p:sp>
      <p:sp>
        <p:nvSpPr>
          <p:cNvPr id="567" name="Freeform 566"/>
          <p:cNvSpPr/>
          <p:nvPr userDrawn="1"/>
        </p:nvSpPr>
        <p:spPr>
          <a:xfrm rot="5400000">
            <a:off x="6086475" y="847725"/>
            <a:ext cx="7410450" cy="5295900"/>
          </a:xfrm>
          <a:custGeom>
            <a:avLst/>
            <a:gdLst>
              <a:gd name="connsiteX0" fmla="*/ 0 w 7410450"/>
              <a:gd name="connsiteY0" fmla="*/ 1343025 h 5048250"/>
              <a:gd name="connsiteX1" fmla="*/ 166580 w 7410450"/>
              <a:gd name="connsiteY1" fmla="*/ 241204 h 5048250"/>
              <a:gd name="connsiteX2" fmla="*/ 254862 w 7410450"/>
              <a:gd name="connsiteY2" fmla="*/ 0 h 5048250"/>
              <a:gd name="connsiteX3" fmla="*/ 7155589 w 7410450"/>
              <a:gd name="connsiteY3" fmla="*/ 0 h 5048250"/>
              <a:gd name="connsiteX4" fmla="*/ 7243871 w 7410450"/>
              <a:gd name="connsiteY4" fmla="*/ 241204 h 5048250"/>
              <a:gd name="connsiteX5" fmla="*/ 7410450 w 7410450"/>
              <a:gd name="connsiteY5" fmla="*/ 1343025 h 5048250"/>
              <a:gd name="connsiteX6" fmla="*/ 3705225 w 7410450"/>
              <a:gd name="connsiteY6" fmla="*/ 5048250 h 5048250"/>
              <a:gd name="connsiteX7" fmla="*/ 0 w 7410450"/>
              <a:gd name="connsiteY7" fmla="*/ 1343025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10450" h="5048250">
                <a:moveTo>
                  <a:pt x="0" y="1343025"/>
                </a:moveTo>
                <a:cubicBezTo>
                  <a:pt x="0" y="959336"/>
                  <a:pt x="58320" y="589269"/>
                  <a:pt x="166580" y="241204"/>
                </a:cubicBezTo>
                <a:lnTo>
                  <a:pt x="254862" y="0"/>
                </a:lnTo>
                <a:lnTo>
                  <a:pt x="7155589" y="0"/>
                </a:lnTo>
                <a:lnTo>
                  <a:pt x="7243871" y="241204"/>
                </a:lnTo>
                <a:cubicBezTo>
                  <a:pt x="7352130" y="589269"/>
                  <a:pt x="7410450" y="959336"/>
                  <a:pt x="7410450" y="1343025"/>
                </a:cubicBezTo>
                <a:cubicBezTo>
                  <a:pt x="7410450" y="3389364"/>
                  <a:pt x="5751564" y="5048250"/>
                  <a:pt x="3705225" y="5048250"/>
                </a:cubicBezTo>
                <a:cubicBezTo>
                  <a:pt x="1658886" y="5048250"/>
                  <a:pt x="0" y="3389364"/>
                  <a:pt x="0" y="1343025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gradFill>
          <a:gsLst>
            <a:gs pos="94000">
              <a:srgbClr val="00B0F0"/>
            </a:gs>
            <a:gs pos="0">
              <a:srgbClr val="0070C0"/>
            </a:gs>
          </a:gsLst>
          <a:lin ang="5400000" scaled="1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t="53657"/>
          <a:stretch/>
        </p:blipFill>
        <p:spPr>
          <a:xfrm flipH="1">
            <a:off x="1" y="2694201"/>
            <a:ext cx="4762499" cy="4163799"/>
          </a:xfrm>
          <a:prstGeom prst="rect">
            <a:avLst/>
          </a:prstGeom>
        </p:spPr>
      </p:pic>
      <p:sp>
        <p:nvSpPr>
          <p:cNvPr id="129" name="Isosceles Triangle 128"/>
          <p:cNvSpPr/>
          <p:nvPr userDrawn="1"/>
        </p:nvSpPr>
        <p:spPr>
          <a:xfrm rot="10800000" flipH="1">
            <a:off x="19051" y="0"/>
            <a:ext cx="3908956" cy="3432254"/>
          </a:xfrm>
          <a:prstGeom prst="triangle">
            <a:avLst/>
          </a:prstGeom>
          <a:gradFill>
            <a:gsLst>
              <a:gs pos="0">
                <a:srgbClr val="7030A0"/>
              </a:gs>
              <a:gs pos="100000">
                <a:srgbClr val="7030A0">
                  <a:lumMod val="5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 userDrawn="1"/>
        </p:nvSpPr>
        <p:spPr>
          <a:xfrm flipH="1">
            <a:off x="0" y="1"/>
            <a:ext cx="6915150" cy="6858000"/>
          </a:xfrm>
          <a:custGeom>
            <a:avLst/>
            <a:gdLst>
              <a:gd name="connsiteX0" fmla="*/ 2998170 w 6915150"/>
              <a:gd name="connsiteY0" fmla="*/ 0 h 6858000"/>
              <a:gd name="connsiteX1" fmla="*/ 6915150 w 6915150"/>
              <a:gd name="connsiteY1" fmla="*/ 5560037 h 6858000"/>
              <a:gd name="connsiteX2" fmla="*/ 6915150 w 6915150"/>
              <a:gd name="connsiteY2" fmla="*/ 6858000 h 6858000"/>
              <a:gd name="connsiteX3" fmla="*/ 0 w 6915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5150" h="6858000">
                <a:moveTo>
                  <a:pt x="2998170" y="0"/>
                </a:moveTo>
                <a:lnTo>
                  <a:pt x="6915150" y="5560037"/>
                </a:lnTo>
                <a:lnTo>
                  <a:pt x="69151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alpha val="2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1" name="Group 130"/>
          <p:cNvGrpSpPr/>
          <p:nvPr userDrawn="1"/>
        </p:nvGrpSpPr>
        <p:grpSpPr>
          <a:xfrm flipH="1">
            <a:off x="8126654" y="171451"/>
            <a:ext cx="2533102" cy="4572000"/>
            <a:chOff x="503543" y="209550"/>
            <a:chExt cx="3477375" cy="6276321"/>
          </a:xfrm>
          <a:solidFill>
            <a:schemeClr val="bg1"/>
          </a:solidFill>
        </p:grpSpPr>
        <p:grpSp>
          <p:nvGrpSpPr>
            <p:cNvPr id="299" name="Group 298"/>
            <p:cNvGrpSpPr/>
            <p:nvPr userDrawn="1"/>
          </p:nvGrpSpPr>
          <p:grpSpPr>
            <a:xfrm>
              <a:off x="503543" y="3810000"/>
              <a:ext cx="3477375" cy="2675871"/>
              <a:chOff x="12809844" y="-1272540"/>
              <a:chExt cx="3232150" cy="2487168"/>
            </a:xfrm>
            <a:grpFill/>
          </p:grpSpPr>
          <p:grpSp>
            <p:nvGrpSpPr>
              <p:cNvPr id="349" name="Group 348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82" name="Oval 38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Oval 38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Oval 38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Oval 38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Oval 38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Oval 38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75" name="Oval 374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Oval 376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Oval 377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Oval 378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Oval 379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Oval 380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1" name="Group 350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68" name="Oval 367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Oval 368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2" name="Group 351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61" name="Oval 360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3" name="Group 352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54" name="Oval 353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Oval 354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Oval 355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Oval 356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Oval 357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Oval 358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Oval 359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/>
            <p:cNvGrpSpPr/>
            <p:nvPr userDrawn="1"/>
          </p:nvGrpSpPr>
          <p:grpSpPr>
            <a:xfrm>
              <a:off x="503543" y="209550"/>
              <a:ext cx="3477375" cy="3295650"/>
              <a:chOff x="12809844" y="-1272540"/>
              <a:chExt cx="3232150" cy="3063240"/>
            </a:xfrm>
            <a:grpFill/>
          </p:grpSpPr>
          <p:grpSp>
            <p:nvGrpSpPr>
              <p:cNvPr id="301" name="Group 300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42" name="Oval 34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Oval 34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Oval 34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Oval 34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Oval 34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Oval 34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35" name="Oval 334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Oval 338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Oval 339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Oval 340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28" name="Oval 327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Oval 330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21" name="Oval 320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Oval 321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5" name="Group 304"/>
              <p:cNvGrpSpPr/>
              <p:nvPr userDrawn="1"/>
            </p:nvGrpSpPr>
            <p:grpSpPr>
              <a:xfrm>
                <a:off x="12809844" y="160782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14" name="Oval 313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Oval 314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Oval 315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Oval 316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Oval 317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Oval 318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Oval 319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6" name="Group 305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307" name="Oval 306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Oval 312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2" name="Freeform 131"/>
          <p:cNvSpPr/>
          <p:nvPr userDrawn="1"/>
        </p:nvSpPr>
        <p:spPr>
          <a:xfrm rot="16200000" flipH="1">
            <a:off x="6725570" y="1391570"/>
            <a:ext cx="6858001" cy="4074861"/>
          </a:xfrm>
          <a:custGeom>
            <a:avLst/>
            <a:gdLst>
              <a:gd name="connsiteX0" fmla="*/ 0 w 6858001"/>
              <a:gd name="connsiteY0" fmla="*/ 4074861 h 4074861"/>
              <a:gd name="connsiteX1" fmla="*/ 2532471 w 6858001"/>
              <a:gd name="connsiteY1" fmla="*/ 0 h 4074861"/>
              <a:gd name="connsiteX2" fmla="*/ 6858001 w 6858001"/>
              <a:gd name="connsiteY2" fmla="*/ 2712837 h 4074861"/>
              <a:gd name="connsiteX3" fmla="*/ 6858001 w 6858001"/>
              <a:gd name="connsiteY3" fmla="*/ 4074861 h 407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4074861">
                <a:moveTo>
                  <a:pt x="0" y="4074861"/>
                </a:moveTo>
                <a:lnTo>
                  <a:pt x="2532471" y="0"/>
                </a:lnTo>
                <a:lnTo>
                  <a:pt x="6858001" y="2712837"/>
                </a:lnTo>
                <a:lnTo>
                  <a:pt x="6858001" y="4074861"/>
                </a:lnTo>
                <a:close/>
              </a:path>
            </a:pathLst>
          </a:cu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Isosceles Triangle 132"/>
          <p:cNvSpPr/>
          <p:nvPr userDrawn="1"/>
        </p:nvSpPr>
        <p:spPr>
          <a:xfrm flipH="1">
            <a:off x="19050" y="2"/>
            <a:ext cx="7810500" cy="6858000"/>
          </a:xfrm>
          <a:prstGeom prst="triangle">
            <a:avLst/>
          </a:prstGeom>
          <a:gradFill>
            <a:gsLst>
              <a:gs pos="74000">
                <a:srgbClr val="FF3399"/>
              </a:gs>
              <a:gs pos="100000">
                <a:srgbClr val="FF3399">
                  <a:lumMod val="77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 rotWithShape="1">
          <a:blip r:embed="rId3"/>
          <a:srcRect l="17275"/>
          <a:stretch/>
        </p:blipFill>
        <p:spPr>
          <a:xfrm flipH="1">
            <a:off x="10724384" y="2682563"/>
            <a:ext cx="1467616" cy="1774090"/>
          </a:xfrm>
          <a:prstGeom prst="rect">
            <a:avLst/>
          </a:prstGeom>
        </p:spPr>
      </p:pic>
      <p:sp>
        <p:nvSpPr>
          <p:cNvPr id="135" name="Freeform 134"/>
          <p:cNvSpPr/>
          <p:nvPr userDrawn="1"/>
        </p:nvSpPr>
        <p:spPr>
          <a:xfrm flipH="1">
            <a:off x="3643122" y="650985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/>
          <p:cNvGrpSpPr/>
          <p:nvPr userDrawn="1"/>
        </p:nvGrpSpPr>
        <p:grpSpPr>
          <a:xfrm flipH="1" flipV="1">
            <a:off x="1320799" y="1928586"/>
            <a:ext cx="1978022" cy="393700"/>
            <a:chOff x="-1904998" y="3362326"/>
            <a:chExt cx="4683583" cy="666750"/>
          </a:xfrm>
          <a:solidFill>
            <a:schemeClr val="bg1"/>
          </a:solidFill>
        </p:grpSpPr>
        <p:sp>
          <p:nvSpPr>
            <p:cNvPr id="295" name="Chevron 294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6" name="Chevron 295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7" name="Chevron 296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8" name="Chevron 297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7" name="Group 136"/>
          <p:cNvGrpSpPr/>
          <p:nvPr userDrawn="1"/>
        </p:nvGrpSpPr>
        <p:grpSpPr>
          <a:xfrm flipH="1">
            <a:off x="10839451" y="5086351"/>
            <a:ext cx="1766839" cy="1053244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280" name="Group 279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291" name="Chevron 29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Chevron 29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Chevron 29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Chevron 29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1" name="Group 280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287" name="Chevron 28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Chevron 28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Chevron 28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Chevron 28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2" name="Group 281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283" name="Chevron 282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Chevron 283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Chevron 284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Chevron 285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8" name="Group 137"/>
          <p:cNvGrpSpPr/>
          <p:nvPr userDrawn="1"/>
        </p:nvGrpSpPr>
        <p:grpSpPr>
          <a:xfrm flipH="1">
            <a:off x="680613" y="3371851"/>
            <a:ext cx="2355194" cy="2358589"/>
            <a:chOff x="8698993" y="3390900"/>
            <a:chExt cx="2355194" cy="2358589"/>
          </a:xfrm>
        </p:grpSpPr>
        <p:sp>
          <p:nvSpPr>
            <p:cNvPr id="278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 userDrawn="1"/>
        </p:nvGrpSpPr>
        <p:grpSpPr>
          <a:xfrm flipH="1">
            <a:off x="198437" y="362633"/>
            <a:ext cx="1244601" cy="224865"/>
            <a:chOff x="9644062" y="311832"/>
            <a:chExt cx="1244601" cy="224865"/>
          </a:xfrm>
          <a:solidFill>
            <a:schemeClr val="bg1"/>
          </a:solidFill>
        </p:grpSpPr>
        <p:sp>
          <p:nvSpPr>
            <p:cNvPr id="274" name="Isosceles Triangle 273"/>
            <p:cNvSpPr/>
            <p:nvPr userDrawn="1"/>
          </p:nvSpPr>
          <p:spPr>
            <a:xfrm>
              <a:off x="9644062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Isosceles Triangle 274"/>
            <p:cNvSpPr/>
            <p:nvPr userDrawn="1"/>
          </p:nvSpPr>
          <p:spPr>
            <a:xfrm>
              <a:off x="9971981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Isosceles Triangle 275"/>
            <p:cNvSpPr/>
            <p:nvPr userDrawn="1"/>
          </p:nvSpPr>
          <p:spPr>
            <a:xfrm>
              <a:off x="10299900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Isosceles Triangle 276"/>
            <p:cNvSpPr/>
            <p:nvPr userDrawn="1"/>
          </p:nvSpPr>
          <p:spPr>
            <a:xfrm>
              <a:off x="10627819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Hexagon 3"/>
          <p:cNvSpPr/>
          <p:nvPr userDrawn="1"/>
        </p:nvSpPr>
        <p:spPr>
          <a:xfrm rot="16200000" flipH="1">
            <a:off x="452431" y="1105331"/>
            <a:ext cx="590546" cy="58969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Hexagon 3"/>
          <p:cNvSpPr/>
          <p:nvPr userDrawn="1"/>
        </p:nvSpPr>
        <p:spPr>
          <a:xfrm rot="16200000" flipH="1">
            <a:off x="10451566" y="135049"/>
            <a:ext cx="2358589" cy="2355194"/>
          </a:xfrm>
          <a:prstGeom prst="donut">
            <a:avLst>
              <a:gd name="adj" fmla="val 20081"/>
            </a:avLst>
          </a:prstGeom>
          <a:solidFill>
            <a:schemeClr val="bg1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Hexagon 3"/>
          <p:cNvSpPr/>
          <p:nvPr userDrawn="1"/>
        </p:nvSpPr>
        <p:spPr>
          <a:xfrm rot="16200000" flipH="1">
            <a:off x="11151861" y="853140"/>
            <a:ext cx="901262" cy="899965"/>
          </a:xfrm>
          <a:prstGeom prst="ellipse">
            <a:avLst/>
          </a:prstGeom>
          <a:solidFill>
            <a:srgbClr val="FF3399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42" name="Group 141"/>
          <p:cNvGrpSpPr/>
          <p:nvPr userDrawn="1"/>
        </p:nvGrpSpPr>
        <p:grpSpPr>
          <a:xfrm flipH="1" flipV="1">
            <a:off x="5111749" y="5833836"/>
            <a:ext cx="1978022" cy="393700"/>
            <a:chOff x="-1904998" y="3362326"/>
            <a:chExt cx="4683583" cy="666750"/>
          </a:xfrm>
          <a:solidFill>
            <a:schemeClr val="bg1"/>
          </a:solidFill>
        </p:grpSpPr>
        <p:sp>
          <p:nvSpPr>
            <p:cNvPr id="268" name="Chevron 267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9" name="Chevron 268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0" name="Chevron 269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1" name="Chevron 270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3" name="Hexagon 3"/>
          <p:cNvSpPr/>
          <p:nvPr userDrawn="1"/>
        </p:nvSpPr>
        <p:spPr>
          <a:xfrm rot="16200000" flipH="1">
            <a:off x="5975958" y="133791"/>
            <a:ext cx="609602" cy="608725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88900" dir="2700000" algn="t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Hexagon 3"/>
          <p:cNvSpPr/>
          <p:nvPr userDrawn="1"/>
        </p:nvSpPr>
        <p:spPr>
          <a:xfrm rot="16200000" flipH="1">
            <a:off x="6781544" y="615529"/>
            <a:ext cx="356284" cy="355771"/>
          </a:xfrm>
          <a:prstGeom prst="ellipse">
            <a:avLst/>
          </a:prstGeom>
          <a:solidFill>
            <a:srgbClr val="FF3399"/>
          </a:solidFill>
          <a:ln>
            <a:noFill/>
          </a:ln>
          <a:effectLst>
            <a:outerShdw blurRad="50800" dist="88900" dir="2700000" algn="t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/>
          <p:cNvGrpSpPr/>
          <p:nvPr userDrawn="1"/>
        </p:nvGrpSpPr>
        <p:grpSpPr>
          <a:xfrm flipH="1">
            <a:off x="8180157" y="6324601"/>
            <a:ext cx="2197331" cy="396997"/>
            <a:chOff x="9644062" y="311832"/>
            <a:chExt cx="1244601" cy="224865"/>
          </a:xfrm>
          <a:solidFill>
            <a:schemeClr val="bg1"/>
          </a:solidFill>
        </p:grpSpPr>
        <p:sp>
          <p:nvSpPr>
            <p:cNvPr id="264" name="Isosceles Triangle 263"/>
            <p:cNvSpPr/>
            <p:nvPr userDrawn="1"/>
          </p:nvSpPr>
          <p:spPr>
            <a:xfrm>
              <a:off x="9644062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Isosceles Triangle 264"/>
            <p:cNvSpPr/>
            <p:nvPr userDrawn="1"/>
          </p:nvSpPr>
          <p:spPr>
            <a:xfrm>
              <a:off x="9971981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Isosceles Triangle 265"/>
            <p:cNvSpPr/>
            <p:nvPr userDrawn="1"/>
          </p:nvSpPr>
          <p:spPr>
            <a:xfrm>
              <a:off x="10299900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Isosceles Triangle 266"/>
            <p:cNvSpPr/>
            <p:nvPr userDrawn="1"/>
          </p:nvSpPr>
          <p:spPr>
            <a:xfrm>
              <a:off x="10627819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 userDrawn="1"/>
        </p:nvGrpSpPr>
        <p:grpSpPr>
          <a:xfrm flipH="1">
            <a:off x="5429165" y="4038601"/>
            <a:ext cx="3627206" cy="2514600"/>
            <a:chOff x="3991325" y="4786696"/>
            <a:chExt cx="2973354" cy="1697924"/>
          </a:xfrm>
        </p:grpSpPr>
        <p:grpSp>
          <p:nvGrpSpPr>
            <p:cNvPr id="147" name="Group 146"/>
            <p:cNvGrpSpPr/>
            <p:nvPr userDrawn="1"/>
          </p:nvGrpSpPr>
          <p:grpSpPr>
            <a:xfrm>
              <a:off x="3991325" y="4795716"/>
              <a:ext cx="2973354" cy="1688904"/>
              <a:chOff x="2760756" y="3810000"/>
              <a:chExt cx="5030694" cy="2857500"/>
            </a:xfrm>
          </p:grpSpPr>
          <p:sp>
            <p:nvSpPr>
              <p:cNvPr id="262" name="Freeform 261"/>
              <p:cNvSpPr/>
              <p:nvPr userDrawn="1"/>
            </p:nvSpPr>
            <p:spPr>
              <a:xfrm>
                <a:off x="2760756" y="3817620"/>
                <a:ext cx="2927574" cy="2837800"/>
              </a:xfrm>
              <a:custGeom>
                <a:avLst/>
                <a:gdLst>
                  <a:gd name="connsiteX0" fmla="*/ 971550 w 3124200"/>
                  <a:gd name="connsiteY0" fmla="*/ 0 h 2838450"/>
                  <a:gd name="connsiteX1" fmla="*/ 0 w 3124200"/>
                  <a:gd name="connsiteY1" fmla="*/ 2609850 h 2838450"/>
                  <a:gd name="connsiteX2" fmla="*/ 3124200 w 3124200"/>
                  <a:gd name="connsiteY2" fmla="*/ 2838450 h 2838450"/>
                  <a:gd name="connsiteX3" fmla="*/ 971550 w 3124200"/>
                  <a:gd name="connsiteY3" fmla="*/ 0 h 2838450"/>
                  <a:gd name="connsiteX0" fmla="*/ 971550 w 3139821"/>
                  <a:gd name="connsiteY0" fmla="*/ 0 h 2908744"/>
                  <a:gd name="connsiteX1" fmla="*/ 0 w 3139821"/>
                  <a:gd name="connsiteY1" fmla="*/ 2609850 h 2908744"/>
                  <a:gd name="connsiteX2" fmla="*/ 3139821 w 3139821"/>
                  <a:gd name="connsiteY2" fmla="*/ 2908744 h 2908744"/>
                  <a:gd name="connsiteX3" fmla="*/ 971550 w 3139821"/>
                  <a:gd name="connsiteY3" fmla="*/ 0 h 2908744"/>
                  <a:gd name="connsiteX0" fmla="*/ 955929 w 3139821"/>
                  <a:gd name="connsiteY0" fmla="*/ 0 h 2900934"/>
                  <a:gd name="connsiteX1" fmla="*/ 0 w 3139821"/>
                  <a:gd name="connsiteY1" fmla="*/ 2602040 h 2900934"/>
                  <a:gd name="connsiteX2" fmla="*/ 3139821 w 3139821"/>
                  <a:gd name="connsiteY2" fmla="*/ 2900934 h 2900934"/>
                  <a:gd name="connsiteX3" fmla="*/ 955929 w 3139821"/>
                  <a:gd name="connsiteY3" fmla="*/ 0 h 2900934"/>
                  <a:gd name="connsiteX0" fmla="*/ 955929 w 3163253"/>
                  <a:gd name="connsiteY0" fmla="*/ 0 h 2908744"/>
                  <a:gd name="connsiteX1" fmla="*/ 0 w 3163253"/>
                  <a:gd name="connsiteY1" fmla="*/ 2602040 h 2908744"/>
                  <a:gd name="connsiteX2" fmla="*/ 3163253 w 3163253"/>
                  <a:gd name="connsiteY2" fmla="*/ 2908744 h 2908744"/>
                  <a:gd name="connsiteX3" fmla="*/ 955929 w 3163253"/>
                  <a:gd name="connsiteY3" fmla="*/ 0 h 2908744"/>
                  <a:gd name="connsiteX0" fmla="*/ 793439 w 3000763"/>
                  <a:gd name="connsiteY0" fmla="*/ 0 h 2908744"/>
                  <a:gd name="connsiteX1" fmla="*/ 0 w 3000763"/>
                  <a:gd name="connsiteY1" fmla="*/ 1654183 h 2908744"/>
                  <a:gd name="connsiteX2" fmla="*/ 3000763 w 3000763"/>
                  <a:gd name="connsiteY2" fmla="*/ 2908744 h 2908744"/>
                  <a:gd name="connsiteX3" fmla="*/ 793439 w 3000763"/>
                  <a:gd name="connsiteY3" fmla="*/ 0 h 2908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0763" h="2908744">
                    <a:moveTo>
                      <a:pt x="793439" y="0"/>
                    </a:moveTo>
                    <a:lnTo>
                      <a:pt x="0" y="1654183"/>
                    </a:lnTo>
                    <a:lnTo>
                      <a:pt x="3000763" y="2908744"/>
                    </a:lnTo>
                    <a:lnTo>
                      <a:pt x="79343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Isosceles Triangle 262"/>
              <p:cNvSpPr/>
              <p:nvPr userDrawn="1"/>
            </p:nvSpPr>
            <p:spPr>
              <a:xfrm flipV="1">
                <a:off x="3524250" y="3810000"/>
                <a:ext cx="4267200" cy="2857500"/>
              </a:xfrm>
              <a:prstGeom prst="triangle">
                <a:avLst>
                  <a:gd name="adj" fmla="val 50536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Freeform 147"/>
            <p:cNvSpPr/>
            <p:nvPr userDrawn="1"/>
          </p:nvSpPr>
          <p:spPr>
            <a:xfrm>
              <a:off x="5139690" y="50533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 148"/>
            <p:cNvSpPr/>
            <p:nvPr userDrawn="1"/>
          </p:nvSpPr>
          <p:spPr>
            <a:xfrm>
              <a:off x="5362575" y="49275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49"/>
            <p:cNvSpPr/>
            <p:nvPr userDrawn="1"/>
          </p:nvSpPr>
          <p:spPr>
            <a:xfrm>
              <a:off x="5260975" y="49960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 userDrawn="1"/>
          </p:nvSpPr>
          <p:spPr>
            <a:xfrm>
              <a:off x="5121275" y="49307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1"/>
            <p:cNvSpPr/>
            <p:nvPr userDrawn="1"/>
          </p:nvSpPr>
          <p:spPr>
            <a:xfrm>
              <a:off x="5308600" y="50323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 152"/>
            <p:cNvSpPr/>
            <p:nvPr userDrawn="1"/>
          </p:nvSpPr>
          <p:spPr>
            <a:xfrm>
              <a:off x="5416550" y="48355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/>
            <p:cNvGrpSpPr/>
            <p:nvPr userDrawn="1"/>
          </p:nvGrpSpPr>
          <p:grpSpPr>
            <a:xfrm rot="7427064">
              <a:off x="4768851" y="4854574"/>
              <a:ext cx="387350" cy="333375"/>
              <a:chOff x="5273675" y="4987925"/>
              <a:chExt cx="387350" cy="333375"/>
            </a:xfrm>
          </p:grpSpPr>
          <p:sp>
            <p:nvSpPr>
              <p:cNvPr id="256" name="Freeform 255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Freeform 256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Freeform 257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Freeform 258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Freeform 259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Freeform 260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 userDrawn="1"/>
          </p:nvGrpSpPr>
          <p:grpSpPr>
            <a:xfrm rot="7427064">
              <a:off x="5191126" y="5197474"/>
              <a:ext cx="387350" cy="333375"/>
              <a:chOff x="5273675" y="4987925"/>
              <a:chExt cx="387350" cy="333375"/>
            </a:xfrm>
          </p:grpSpPr>
          <p:sp>
            <p:nvSpPr>
              <p:cNvPr id="250" name="Freeform 249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Freeform 250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reeform 251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Freeform 252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Freeform 253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Freeform 254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 userDrawn="1"/>
          </p:nvGrpSpPr>
          <p:grpSpPr>
            <a:xfrm rot="7427064">
              <a:off x="5473066" y="4885054"/>
              <a:ext cx="387350" cy="333375"/>
              <a:chOff x="5273675" y="4987925"/>
              <a:chExt cx="387350" cy="333375"/>
            </a:xfrm>
          </p:grpSpPr>
          <p:sp>
            <p:nvSpPr>
              <p:cNvPr id="244" name="Freeform 243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 244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reeform 245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reeform 246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247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Freeform 248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 userDrawn="1"/>
          </p:nvGrpSpPr>
          <p:grpSpPr>
            <a:xfrm rot="7427064">
              <a:off x="5457828" y="5349874"/>
              <a:ext cx="387350" cy="333375"/>
              <a:chOff x="5273675" y="4987925"/>
              <a:chExt cx="387350" cy="333375"/>
            </a:xfrm>
          </p:grpSpPr>
          <p:sp>
            <p:nvSpPr>
              <p:cNvPr id="238" name="Freeform 237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reeform 238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Freeform 239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Freeform 240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Freeform 241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 242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 userDrawn="1"/>
          </p:nvGrpSpPr>
          <p:grpSpPr>
            <a:xfrm rot="510467">
              <a:off x="5827398" y="5037456"/>
              <a:ext cx="387350" cy="333375"/>
              <a:chOff x="5273675" y="4987925"/>
              <a:chExt cx="387350" cy="333375"/>
            </a:xfrm>
          </p:grpSpPr>
          <p:sp>
            <p:nvSpPr>
              <p:cNvPr id="232" name="Freeform 231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Freeform 232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Freeform 233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Freeform 234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Freeform 235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reeform 236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/>
            <p:cNvGrpSpPr/>
            <p:nvPr userDrawn="1"/>
          </p:nvGrpSpPr>
          <p:grpSpPr>
            <a:xfrm rot="510467">
              <a:off x="6273168" y="4816476"/>
              <a:ext cx="387350" cy="333375"/>
              <a:chOff x="5273675" y="4987925"/>
              <a:chExt cx="387350" cy="333375"/>
            </a:xfrm>
          </p:grpSpPr>
          <p:sp>
            <p:nvSpPr>
              <p:cNvPr id="226" name="Freeform 225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Freeform 226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227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reeform 228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229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 230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" name="Group 159"/>
            <p:cNvGrpSpPr/>
            <p:nvPr userDrawn="1"/>
          </p:nvGrpSpPr>
          <p:grpSpPr>
            <a:xfrm rot="510467">
              <a:off x="5838828" y="5342256"/>
              <a:ext cx="387350" cy="333375"/>
              <a:chOff x="5273675" y="4987925"/>
              <a:chExt cx="387350" cy="333375"/>
            </a:xfrm>
          </p:grpSpPr>
          <p:sp>
            <p:nvSpPr>
              <p:cNvPr id="220" name="Freeform 219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reeform 220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reeform 221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reeform 222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Freeform 223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Freeform 224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/>
            <p:cNvGrpSpPr/>
            <p:nvPr userDrawn="1"/>
          </p:nvGrpSpPr>
          <p:grpSpPr>
            <a:xfrm rot="13825209">
              <a:off x="5648327" y="5708017"/>
              <a:ext cx="387350" cy="333375"/>
              <a:chOff x="5273675" y="4987925"/>
              <a:chExt cx="387350" cy="333375"/>
            </a:xfrm>
          </p:grpSpPr>
          <p:sp>
            <p:nvSpPr>
              <p:cNvPr id="214" name="Freeform 213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reeform 214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215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Freeform 216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Freeform 217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Freeform 218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/>
            <p:cNvGrpSpPr/>
            <p:nvPr userDrawn="1"/>
          </p:nvGrpSpPr>
          <p:grpSpPr>
            <a:xfrm rot="13825209">
              <a:off x="5234927" y="5653025"/>
              <a:ext cx="273143" cy="235082"/>
              <a:chOff x="5273675" y="4987925"/>
              <a:chExt cx="387350" cy="333375"/>
            </a:xfrm>
          </p:grpSpPr>
          <p:sp>
            <p:nvSpPr>
              <p:cNvPr id="208" name="Freeform 207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Freeform 208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Freeform 209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 210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211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reeform 212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/>
            <p:cNvGrpSpPr/>
            <p:nvPr userDrawn="1"/>
          </p:nvGrpSpPr>
          <p:grpSpPr>
            <a:xfrm rot="4173769">
              <a:off x="5013948" y="5401564"/>
              <a:ext cx="273143" cy="235082"/>
              <a:chOff x="5273675" y="4987925"/>
              <a:chExt cx="387350" cy="333375"/>
            </a:xfrm>
          </p:grpSpPr>
          <p:sp>
            <p:nvSpPr>
              <p:cNvPr id="202" name="Freeform 201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202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203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05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206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 userDrawn="1"/>
          </p:nvGrpSpPr>
          <p:grpSpPr>
            <a:xfrm rot="4173769">
              <a:off x="4601038" y="4808751"/>
              <a:ext cx="186348" cy="190968"/>
              <a:chOff x="5413375" y="5079962"/>
              <a:chExt cx="198321" cy="203238"/>
            </a:xfrm>
          </p:grpSpPr>
          <p:sp>
            <p:nvSpPr>
              <p:cNvPr id="199" name="Freeform 198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199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200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5" name="Freeform 164"/>
            <p:cNvSpPr/>
            <p:nvPr userDrawn="1"/>
          </p:nvSpPr>
          <p:spPr>
            <a:xfrm rot="7427064">
              <a:off x="4841024" y="5222040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65"/>
            <p:cNvSpPr/>
            <p:nvPr userDrawn="1"/>
          </p:nvSpPr>
          <p:spPr>
            <a:xfrm rot="7427064">
              <a:off x="5109156" y="5245492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/>
            <p:cNvSpPr/>
            <p:nvPr userDrawn="1"/>
          </p:nvSpPr>
          <p:spPr>
            <a:xfrm rot="4173769">
              <a:off x="4957151" y="5312308"/>
              <a:ext cx="79489" cy="81495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/>
            <p:cNvGrpSpPr/>
            <p:nvPr userDrawn="1"/>
          </p:nvGrpSpPr>
          <p:grpSpPr>
            <a:xfrm rot="510467">
              <a:off x="5856007" y="4786696"/>
              <a:ext cx="306060" cy="263412"/>
              <a:chOff x="5273675" y="4987925"/>
              <a:chExt cx="387350" cy="333375"/>
            </a:xfrm>
          </p:grpSpPr>
          <p:sp>
            <p:nvSpPr>
              <p:cNvPr id="193" name="Freeform 192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193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194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 195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196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197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/>
            <p:cNvGrpSpPr/>
            <p:nvPr userDrawn="1"/>
          </p:nvGrpSpPr>
          <p:grpSpPr>
            <a:xfrm rot="510467">
              <a:off x="6270345" y="5110546"/>
              <a:ext cx="306060" cy="263412"/>
              <a:chOff x="5273675" y="4987925"/>
              <a:chExt cx="387350" cy="333375"/>
            </a:xfrm>
          </p:grpSpPr>
          <p:sp>
            <p:nvSpPr>
              <p:cNvPr id="187" name="Freeform 186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 187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188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189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190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191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/>
            <p:cNvGrpSpPr/>
            <p:nvPr userDrawn="1"/>
          </p:nvGrpSpPr>
          <p:grpSpPr>
            <a:xfrm rot="510467">
              <a:off x="5460720" y="5886834"/>
              <a:ext cx="306060" cy="263412"/>
              <a:chOff x="5273675" y="4987925"/>
              <a:chExt cx="387350" cy="333375"/>
            </a:xfrm>
          </p:grpSpPr>
          <p:sp>
            <p:nvSpPr>
              <p:cNvPr id="181" name="Freeform 180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 181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 182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 183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reeform 184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185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/>
            <p:cNvGrpSpPr/>
            <p:nvPr userDrawn="1"/>
          </p:nvGrpSpPr>
          <p:grpSpPr>
            <a:xfrm rot="510467">
              <a:off x="5617882" y="6082096"/>
              <a:ext cx="306060" cy="263412"/>
              <a:chOff x="5273675" y="4987925"/>
              <a:chExt cx="387350" cy="333375"/>
            </a:xfrm>
          </p:grpSpPr>
          <p:sp>
            <p:nvSpPr>
              <p:cNvPr id="176" name="Freeform 175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 176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 177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 178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 179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/>
            <p:cNvGrpSpPr/>
            <p:nvPr userDrawn="1"/>
          </p:nvGrpSpPr>
          <p:grpSpPr>
            <a:xfrm rot="510467">
              <a:off x="6213228" y="5440949"/>
              <a:ext cx="155539" cy="188151"/>
              <a:chOff x="5273675" y="5083175"/>
              <a:chExt cx="196850" cy="238125"/>
            </a:xfrm>
          </p:grpSpPr>
          <p:sp>
            <p:nvSpPr>
              <p:cNvPr id="173" name="Freeform 172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173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174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6" name="Rounded Rectangle 125"/>
          <p:cNvSpPr/>
          <p:nvPr userDrawn="1"/>
        </p:nvSpPr>
        <p:spPr>
          <a:xfrm>
            <a:off x="2461260" y="1074420"/>
            <a:ext cx="7269480" cy="470916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47"/>
          <p:cNvSpPr txBox="1">
            <a:spLocks noGrp="1"/>
          </p:cNvSpPr>
          <p:nvPr userDrawn="1">
            <p:ph type="title"/>
          </p:nvPr>
        </p:nvSpPr>
        <p:spPr>
          <a:xfrm>
            <a:off x="3768090" y="1424959"/>
            <a:ext cx="4462317" cy="725714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 userDrawn="1">
            <p:ph type="body" idx="1"/>
          </p:nvPr>
        </p:nvSpPr>
        <p:spPr>
          <a:xfrm>
            <a:off x="2834640" y="2488152"/>
            <a:ext cx="6400799" cy="2929668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defRPr b="1" i="1"/>
            </a:lvl2pPr>
            <a:lvl3pPr lvl="2" algn="ctr" rtl="0">
              <a:spcBef>
                <a:spcPts val="0"/>
              </a:spcBef>
              <a:defRPr b="1" i="1"/>
            </a:lvl3pPr>
            <a:lvl4pPr lvl="3" algn="ctr" rtl="0">
              <a:spcBef>
                <a:spcPts val="0"/>
              </a:spcBef>
              <a:defRPr b="1" i="1"/>
            </a:lvl4pPr>
            <a:lvl5pPr lvl="4" algn="ctr" rtl="0">
              <a:spcBef>
                <a:spcPts val="0"/>
              </a:spcBef>
              <a:defRPr b="1" i="1"/>
            </a:lvl5pPr>
            <a:lvl6pPr lvl="5" algn="ctr" rtl="0">
              <a:spcBef>
                <a:spcPts val="0"/>
              </a:spcBef>
              <a:defRPr b="1" i="1"/>
            </a:lvl6pPr>
            <a:lvl7pPr lvl="6" algn="ctr" rtl="0">
              <a:spcBef>
                <a:spcPts val="0"/>
              </a:spcBef>
              <a:defRPr b="1" i="1"/>
            </a:lvl7pPr>
            <a:lvl8pPr lvl="7" algn="ctr" rtl="0">
              <a:spcBef>
                <a:spcPts val="0"/>
              </a:spcBef>
              <a:defRPr b="1" i="1"/>
            </a:lvl8pPr>
            <a:lvl9pPr lvl="8" algn="ctr">
              <a:spcBef>
                <a:spcPts val="0"/>
              </a:spcBef>
              <a:defRPr b="1" i="1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4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column">
    <p:bg>
      <p:bgPr>
        <a:solidFill>
          <a:schemeClr val="bg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7"/>
          <p:cNvPicPr>
            <a:picLocks noChangeAspect="1"/>
          </p:cNvPicPr>
          <p:nvPr userDrawn="1"/>
        </p:nvPicPr>
        <p:blipFill rotWithShape="1">
          <a:blip r:embed="rId2"/>
          <a:srcRect t="53657"/>
          <a:stretch/>
        </p:blipFill>
        <p:spPr>
          <a:xfrm>
            <a:off x="4933951" y="1238251"/>
            <a:ext cx="3072269" cy="2686050"/>
          </a:xfrm>
          <a:prstGeom prst="rect">
            <a:avLst/>
          </a:prstGeom>
        </p:spPr>
      </p:pic>
      <p:grpSp>
        <p:nvGrpSpPr>
          <p:cNvPr id="187" name="Group 186"/>
          <p:cNvGrpSpPr/>
          <p:nvPr userDrawn="1"/>
        </p:nvGrpSpPr>
        <p:grpSpPr>
          <a:xfrm>
            <a:off x="1017894" y="171449"/>
            <a:ext cx="3154056" cy="5692761"/>
            <a:chOff x="503543" y="209550"/>
            <a:chExt cx="3477375" cy="6276321"/>
          </a:xfrm>
        </p:grpSpPr>
        <p:grpSp>
          <p:nvGrpSpPr>
            <p:cNvPr id="188" name="Group 187"/>
            <p:cNvGrpSpPr/>
            <p:nvPr userDrawn="1"/>
          </p:nvGrpSpPr>
          <p:grpSpPr>
            <a:xfrm>
              <a:off x="503543" y="3810000"/>
              <a:ext cx="3477375" cy="2675871"/>
              <a:chOff x="12809844" y="-1272540"/>
              <a:chExt cx="3232150" cy="2487168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238" name="Group 237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71" name="Oval 270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Oval 271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Oval 273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Oval 276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9" name="Group 238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64" name="Oval 263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Oval 265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Oval 266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Oval 267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Oval 268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Group 239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57" name="Oval 256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1" name="Group 240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50" name="Oval 249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2" name="Group 241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43" name="Oval 242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Oval 243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Oval 245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9" name="Group 188"/>
            <p:cNvGrpSpPr/>
            <p:nvPr userDrawn="1"/>
          </p:nvGrpSpPr>
          <p:grpSpPr>
            <a:xfrm>
              <a:off x="503543" y="209550"/>
              <a:ext cx="3477375" cy="3295650"/>
              <a:chOff x="12809844" y="-1272540"/>
              <a:chExt cx="3232150" cy="3063240"/>
            </a:xfrm>
            <a:solidFill>
              <a:schemeClr val="tx1">
                <a:lumMod val="85000"/>
                <a:lumOff val="15000"/>
              </a:schemeClr>
            </a:solidFill>
          </p:grpSpPr>
          <p:grpSp>
            <p:nvGrpSpPr>
              <p:cNvPr id="190" name="Group 189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31" name="Oval 230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24" name="Oval 223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17" name="Oval 216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10" name="Oval 209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/>
              <p:cNvGrpSpPr/>
              <p:nvPr userDrawn="1"/>
            </p:nvGrpSpPr>
            <p:grpSpPr>
              <a:xfrm>
                <a:off x="12809844" y="160782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203" name="Oval 202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5" name="Group 194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96" name="Oval 195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CF08CF5-2C81-4EA5-93DF-65EEB59D58D1}"/>
              </a:ext>
            </a:extLst>
          </p:cNvPr>
          <p:cNvSpPr/>
          <p:nvPr userDrawn="1"/>
        </p:nvSpPr>
        <p:spPr>
          <a:xfrm>
            <a:off x="6096000" y="0"/>
            <a:ext cx="6096000" cy="6857999"/>
          </a:xfrm>
          <a:prstGeom prst="rect">
            <a:avLst/>
          </a:prstGeom>
          <a:gradFill flip="none" rotWithShape="1">
            <a:gsLst>
              <a:gs pos="0">
                <a:srgbClr val="00B0F0">
                  <a:lumMod val="76000"/>
                  <a:lumOff val="24000"/>
                </a:srgbClr>
              </a:gs>
              <a:gs pos="95000">
                <a:srgbClr val="0070C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736601" y="2635172"/>
            <a:ext cx="4863648" cy="260985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736601" y="1377691"/>
            <a:ext cx="4863648" cy="847999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9" name="Freeform 38"/>
          <p:cNvSpPr/>
          <p:nvPr userDrawn="1"/>
        </p:nvSpPr>
        <p:spPr>
          <a:xfrm rot="5400000">
            <a:off x="-1391571" y="1391569"/>
            <a:ext cx="6858001" cy="4074861"/>
          </a:xfrm>
          <a:custGeom>
            <a:avLst/>
            <a:gdLst>
              <a:gd name="connsiteX0" fmla="*/ 0 w 6858001"/>
              <a:gd name="connsiteY0" fmla="*/ 4074861 h 4074861"/>
              <a:gd name="connsiteX1" fmla="*/ 2532471 w 6858001"/>
              <a:gd name="connsiteY1" fmla="*/ 0 h 4074861"/>
              <a:gd name="connsiteX2" fmla="*/ 6858001 w 6858001"/>
              <a:gd name="connsiteY2" fmla="*/ 2712837 h 4074861"/>
              <a:gd name="connsiteX3" fmla="*/ 6858001 w 6858001"/>
              <a:gd name="connsiteY3" fmla="*/ 4074861 h 407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4074861">
                <a:moveTo>
                  <a:pt x="0" y="4074861"/>
                </a:moveTo>
                <a:lnTo>
                  <a:pt x="2532471" y="0"/>
                </a:lnTo>
                <a:lnTo>
                  <a:pt x="6858001" y="2712837"/>
                </a:lnTo>
                <a:lnTo>
                  <a:pt x="6858001" y="4074861"/>
                </a:lnTo>
                <a:close/>
              </a:path>
            </a:pathLst>
          </a:cu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3"/>
          <a:srcRect l="17275"/>
          <a:stretch/>
        </p:blipFill>
        <p:spPr>
          <a:xfrm>
            <a:off x="0" y="2682562"/>
            <a:ext cx="1467616" cy="1774090"/>
          </a:xfrm>
          <a:prstGeom prst="rect">
            <a:avLst/>
          </a:prstGeom>
        </p:spPr>
      </p:pic>
      <p:grpSp>
        <p:nvGrpSpPr>
          <p:cNvPr id="41" name="Group 40"/>
          <p:cNvGrpSpPr/>
          <p:nvPr userDrawn="1"/>
        </p:nvGrpSpPr>
        <p:grpSpPr>
          <a:xfrm>
            <a:off x="-414290" y="5086350"/>
            <a:ext cx="1766839" cy="1053244"/>
            <a:chOff x="9663161" y="1943100"/>
            <a:chExt cx="973616" cy="580390"/>
          </a:xfrm>
        </p:grpSpPr>
        <p:grpSp>
          <p:nvGrpSpPr>
            <p:cNvPr id="42" name="Group 41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5" name="Chevron 5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51" name="Chevron 5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Chevron 5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45" name="Chevron 4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Chevron 4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Chevron 4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9" name="Group 58"/>
          <p:cNvGrpSpPr/>
          <p:nvPr userDrawn="1"/>
        </p:nvGrpSpPr>
        <p:grpSpPr>
          <a:xfrm>
            <a:off x="-616457" y="133350"/>
            <a:ext cx="2355194" cy="2358589"/>
            <a:chOff x="8698993" y="3390900"/>
            <a:chExt cx="2355194" cy="2358589"/>
          </a:xfrm>
        </p:grpSpPr>
        <p:sp>
          <p:nvSpPr>
            <p:cNvPr id="60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rgbClr val="FF3399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814512" y="6324600"/>
            <a:ext cx="2197331" cy="396997"/>
            <a:chOff x="9644062" y="311832"/>
            <a:chExt cx="1244601" cy="224865"/>
          </a:xfrm>
        </p:grpSpPr>
        <p:sp>
          <p:nvSpPr>
            <p:cNvPr id="63" name="Isosceles Triangle 62"/>
            <p:cNvSpPr/>
            <p:nvPr userDrawn="1"/>
          </p:nvSpPr>
          <p:spPr>
            <a:xfrm>
              <a:off x="9644062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 userDrawn="1"/>
          </p:nvSpPr>
          <p:spPr>
            <a:xfrm>
              <a:off x="9971981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/>
            <p:cNvSpPr/>
            <p:nvPr userDrawn="1"/>
          </p:nvSpPr>
          <p:spPr>
            <a:xfrm>
              <a:off x="10299900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/>
            <p:cNvSpPr/>
            <p:nvPr userDrawn="1"/>
          </p:nvSpPr>
          <p:spPr>
            <a:xfrm>
              <a:off x="10627819" y="311832"/>
              <a:ext cx="260844" cy="22486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3135629" y="4038600"/>
            <a:ext cx="3627206" cy="2514600"/>
            <a:chOff x="3991325" y="4786696"/>
            <a:chExt cx="2973354" cy="1697924"/>
          </a:xfrm>
        </p:grpSpPr>
        <p:grpSp>
          <p:nvGrpSpPr>
            <p:cNvPr id="68" name="Group 67"/>
            <p:cNvGrpSpPr/>
            <p:nvPr userDrawn="1"/>
          </p:nvGrpSpPr>
          <p:grpSpPr>
            <a:xfrm>
              <a:off x="3991325" y="4795716"/>
              <a:ext cx="2973354" cy="1688904"/>
              <a:chOff x="2760756" y="3810000"/>
              <a:chExt cx="5030694" cy="2857500"/>
            </a:xfrm>
          </p:grpSpPr>
          <p:sp>
            <p:nvSpPr>
              <p:cNvPr id="183" name="Freeform 182"/>
              <p:cNvSpPr/>
              <p:nvPr userDrawn="1"/>
            </p:nvSpPr>
            <p:spPr>
              <a:xfrm>
                <a:off x="2760756" y="3817620"/>
                <a:ext cx="2927574" cy="2837800"/>
              </a:xfrm>
              <a:custGeom>
                <a:avLst/>
                <a:gdLst>
                  <a:gd name="connsiteX0" fmla="*/ 971550 w 3124200"/>
                  <a:gd name="connsiteY0" fmla="*/ 0 h 2838450"/>
                  <a:gd name="connsiteX1" fmla="*/ 0 w 3124200"/>
                  <a:gd name="connsiteY1" fmla="*/ 2609850 h 2838450"/>
                  <a:gd name="connsiteX2" fmla="*/ 3124200 w 3124200"/>
                  <a:gd name="connsiteY2" fmla="*/ 2838450 h 2838450"/>
                  <a:gd name="connsiteX3" fmla="*/ 971550 w 3124200"/>
                  <a:gd name="connsiteY3" fmla="*/ 0 h 2838450"/>
                  <a:gd name="connsiteX0" fmla="*/ 971550 w 3139821"/>
                  <a:gd name="connsiteY0" fmla="*/ 0 h 2908744"/>
                  <a:gd name="connsiteX1" fmla="*/ 0 w 3139821"/>
                  <a:gd name="connsiteY1" fmla="*/ 2609850 h 2908744"/>
                  <a:gd name="connsiteX2" fmla="*/ 3139821 w 3139821"/>
                  <a:gd name="connsiteY2" fmla="*/ 2908744 h 2908744"/>
                  <a:gd name="connsiteX3" fmla="*/ 971550 w 3139821"/>
                  <a:gd name="connsiteY3" fmla="*/ 0 h 2908744"/>
                  <a:gd name="connsiteX0" fmla="*/ 955929 w 3139821"/>
                  <a:gd name="connsiteY0" fmla="*/ 0 h 2900934"/>
                  <a:gd name="connsiteX1" fmla="*/ 0 w 3139821"/>
                  <a:gd name="connsiteY1" fmla="*/ 2602040 h 2900934"/>
                  <a:gd name="connsiteX2" fmla="*/ 3139821 w 3139821"/>
                  <a:gd name="connsiteY2" fmla="*/ 2900934 h 2900934"/>
                  <a:gd name="connsiteX3" fmla="*/ 955929 w 3139821"/>
                  <a:gd name="connsiteY3" fmla="*/ 0 h 2900934"/>
                  <a:gd name="connsiteX0" fmla="*/ 955929 w 3163253"/>
                  <a:gd name="connsiteY0" fmla="*/ 0 h 2908744"/>
                  <a:gd name="connsiteX1" fmla="*/ 0 w 3163253"/>
                  <a:gd name="connsiteY1" fmla="*/ 2602040 h 2908744"/>
                  <a:gd name="connsiteX2" fmla="*/ 3163253 w 3163253"/>
                  <a:gd name="connsiteY2" fmla="*/ 2908744 h 2908744"/>
                  <a:gd name="connsiteX3" fmla="*/ 955929 w 3163253"/>
                  <a:gd name="connsiteY3" fmla="*/ 0 h 2908744"/>
                  <a:gd name="connsiteX0" fmla="*/ 793439 w 3000763"/>
                  <a:gd name="connsiteY0" fmla="*/ 0 h 2908744"/>
                  <a:gd name="connsiteX1" fmla="*/ 0 w 3000763"/>
                  <a:gd name="connsiteY1" fmla="*/ 1654183 h 2908744"/>
                  <a:gd name="connsiteX2" fmla="*/ 3000763 w 3000763"/>
                  <a:gd name="connsiteY2" fmla="*/ 2908744 h 2908744"/>
                  <a:gd name="connsiteX3" fmla="*/ 793439 w 3000763"/>
                  <a:gd name="connsiteY3" fmla="*/ 0 h 2908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0763" h="2908744">
                    <a:moveTo>
                      <a:pt x="793439" y="0"/>
                    </a:moveTo>
                    <a:lnTo>
                      <a:pt x="0" y="1654183"/>
                    </a:lnTo>
                    <a:lnTo>
                      <a:pt x="3000763" y="2908744"/>
                    </a:lnTo>
                    <a:lnTo>
                      <a:pt x="79343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Isosceles Triangle 183"/>
              <p:cNvSpPr/>
              <p:nvPr userDrawn="1"/>
            </p:nvSpPr>
            <p:spPr>
              <a:xfrm flipV="1">
                <a:off x="3524250" y="3810000"/>
                <a:ext cx="4267200" cy="2857500"/>
              </a:xfrm>
              <a:prstGeom prst="triangle">
                <a:avLst>
                  <a:gd name="adj" fmla="val 50536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Freeform 68"/>
            <p:cNvSpPr/>
            <p:nvPr userDrawn="1"/>
          </p:nvSpPr>
          <p:spPr>
            <a:xfrm>
              <a:off x="5139690" y="50533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5362575" y="49275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5260975" y="49960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 userDrawn="1"/>
          </p:nvSpPr>
          <p:spPr>
            <a:xfrm>
              <a:off x="5121275" y="49307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 userDrawn="1"/>
          </p:nvSpPr>
          <p:spPr>
            <a:xfrm>
              <a:off x="5308600" y="50323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 userDrawn="1"/>
          </p:nvSpPr>
          <p:spPr>
            <a:xfrm>
              <a:off x="5416550" y="48355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 userDrawn="1"/>
          </p:nvGrpSpPr>
          <p:grpSpPr>
            <a:xfrm rot="7427064">
              <a:off x="4768851" y="4854574"/>
              <a:ext cx="387350" cy="333375"/>
              <a:chOff x="5273675" y="4987925"/>
              <a:chExt cx="387350" cy="333375"/>
            </a:xfrm>
          </p:grpSpPr>
          <p:sp>
            <p:nvSpPr>
              <p:cNvPr id="177" name="Freeform 176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 177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 178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 179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 180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 181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 userDrawn="1"/>
          </p:nvGrpSpPr>
          <p:grpSpPr>
            <a:xfrm rot="7427064">
              <a:off x="5191126" y="5197474"/>
              <a:ext cx="387350" cy="333375"/>
              <a:chOff x="5273675" y="4987925"/>
              <a:chExt cx="387350" cy="333375"/>
            </a:xfrm>
          </p:grpSpPr>
          <p:sp>
            <p:nvSpPr>
              <p:cNvPr id="171" name="Freeform 170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reeform 171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 172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173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174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 175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 userDrawn="1"/>
          </p:nvGrpSpPr>
          <p:grpSpPr>
            <a:xfrm rot="7427064">
              <a:off x="5473066" y="4885054"/>
              <a:ext cx="387350" cy="333375"/>
              <a:chOff x="5273675" y="4987925"/>
              <a:chExt cx="387350" cy="333375"/>
            </a:xfrm>
          </p:grpSpPr>
          <p:sp>
            <p:nvSpPr>
              <p:cNvPr id="165" name="Freeform 164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 165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 166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 167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 168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 169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 userDrawn="1"/>
          </p:nvGrpSpPr>
          <p:grpSpPr>
            <a:xfrm rot="7427064">
              <a:off x="5457828" y="5349874"/>
              <a:ext cx="387350" cy="333375"/>
              <a:chOff x="5273675" y="4987925"/>
              <a:chExt cx="387350" cy="333375"/>
            </a:xfrm>
          </p:grpSpPr>
          <p:sp>
            <p:nvSpPr>
              <p:cNvPr id="159" name="Freeform 158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Freeform 159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Freeform 160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Freeform 161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Freeform 162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 163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 userDrawn="1"/>
          </p:nvGrpSpPr>
          <p:grpSpPr>
            <a:xfrm rot="510467">
              <a:off x="5827398" y="5037456"/>
              <a:ext cx="387350" cy="333375"/>
              <a:chOff x="5273675" y="4987925"/>
              <a:chExt cx="387350" cy="333375"/>
            </a:xfrm>
          </p:grpSpPr>
          <p:sp>
            <p:nvSpPr>
              <p:cNvPr id="153" name="Freeform 152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 153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 154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reeform 155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reeform 156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reeform 157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 userDrawn="1"/>
          </p:nvGrpSpPr>
          <p:grpSpPr>
            <a:xfrm rot="510467">
              <a:off x="6273168" y="4816476"/>
              <a:ext cx="387350" cy="333375"/>
              <a:chOff x="5273675" y="4987925"/>
              <a:chExt cx="387350" cy="333375"/>
            </a:xfrm>
          </p:grpSpPr>
          <p:sp>
            <p:nvSpPr>
              <p:cNvPr id="147" name="Freeform 146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reeform 147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reeform 148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reeform 149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 150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Freeform 151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 userDrawn="1"/>
          </p:nvGrpSpPr>
          <p:grpSpPr>
            <a:xfrm rot="510467">
              <a:off x="5838828" y="5342256"/>
              <a:ext cx="387350" cy="333375"/>
              <a:chOff x="5273675" y="4987925"/>
              <a:chExt cx="387350" cy="333375"/>
            </a:xfrm>
          </p:grpSpPr>
          <p:sp>
            <p:nvSpPr>
              <p:cNvPr id="141" name="Freeform 140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141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 142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 143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 144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Freeform 145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 userDrawn="1"/>
          </p:nvGrpSpPr>
          <p:grpSpPr>
            <a:xfrm rot="13825209">
              <a:off x="5648327" y="5708017"/>
              <a:ext cx="387350" cy="333375"/>
              <a:chOff x="5273675" y="4987925"/>
              <a:chExt cx="387350" cy="333375"/>
            </a:xfrm>
          </p:grpSpPr>
          <p:sp>
            <p:nvSpPr>
              <p:cNvPr id="135" name="Freeform 134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 135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Freeform 137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 138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 139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 userDrawn="1"/>
          </p:nvGrpSpPr>
          <p:grpSpPr>
            <a:xfrm rot="13825209">
              <a:off x="5234927" y="5653025"/>
              <a:ext cx="273143" cy="235082"/>
              <a:chOff x="5273675" y="4987925"/>
              <a:chExt cx="387350" cy="333375"/>
            </a:xfrm>
          </p:grpSpPr>
          <p:sp>
            <p:nvSpPr>
              <p:cNvPr id="129" name="Freeform 128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129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 130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 131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 132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reeform 133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 userDrawn="1"/>
          </p:nvGrpSpPr>
          <p:grpSpPr>
            <a:xfrm rot="4173769">
              <a:off x="5013948" y="5401564"/>
              <a:ext cx="273143" cy="235082"/>
              <a:chOff x="5273675" y="4987925"/>
              <a:chExt cx="387350" cy="333375"/>
            </a:xfrm>
          </p:grpSpPr>
          <p:sp>
            <p:nvSpPr>
              <p:cNvPr id="123" name="Freeform 122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23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124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 userDrawn="1"/>
          </p:nvGrpSpPr>
          <p:grpSpPr>
            <a:xfrm rot="4173769">
              <a:off x="4601038" y="4808751"/>
              <a:ext cx="186348" cy="190968"/>
              <a:chOff x="5413375" y="5079962"/>
              <a:chExt cx="198321" cy="203238"/>
            </a:xfrm>
          </p:grpSpPr>
          <p:sp>
            <p:nvSpPr>
              <p:cNvPr id="120" name="Freeform 119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Freeform 85"/>
            <p:cNvSpPr/>
            <p:nvPr userDrawn="1"/>
          </p:nvSpPr>
          <p:spPr>
            <a:xfrm rot="7427064">
              <a:off x="4841024" y="5222040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 userDrawn="1"/>
          </p:nvSpPr>
          <p:spPr>
            <a:xfrm rot="7427064">
              <a:off x="5109156" y="5245492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 userDrawn="1"/>
          </p:nvSpPr>
          <p:spPr>
            <a:xfrm rot="4173769">
              <a:off x="4957151" y="5312308"/>
              <a:ext cx="79489" cy="81495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 userDrawn="1"/>
          </p:nvGrpSpPr>
          <p:grpSpPr>
            <a:xfrm rot="510467">
              <a:off x="5856007" y="4786696"/>
              <a:ext cx="306060" cy="263412"/>
              <a:chOff x="5273675" y="4987925"/>
              <a:chExt cx="387350" cy="333375"/>
            </a:xfrm>
          </p:grpSpPr>
          <p:sp>
            <p:nvSpPr>
              <p:cNvPr id="114" name="Freeform 113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14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 userDrawn="1"/>
          </p:nvGrpSpPr>
          <p:grpSpPr>
            <a:xfrm rot="510467">
              <a:off x="6270345" y="5110546"/>
              <a:ext cx="306060" cy="263412"/>
              <a:chOff x="5273675" y="4987925"/>
              <a:chExt cx="387350" cy="333375"/>
            </a:xfrm>
          </p:grpSpPr>
          <p:sp>
            <p:nvSpPr>
              <p:cNvPr id="108" name="Freeform 107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108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 111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112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 userDrawn="1"/>
          </p:nvGrpSpPr>
          <p:grpSpPr>
            <a:xfrm rot="510467">
              <a:off x="5460720" y="5886834"/>
              <a:ext cx="306060" cy="263412"/>
              <a:chOff x="5273675" y="4987925"/>
              <a:chExt cx="387350" cy="333375"/>
            </a:xfrm>
          </p:grpSpPr>
          <p:sp>
            <p:nvSpPr>
              <p:cNvPr id="102" name="Freeform 101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 104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 105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/>
            <p:cNvGrpSpPr/>
            <p:nvPr userDrawn="1"/>
          </p:nvGrpSpPr>
          <p:grpSpPr>
            <a:xfrm rot="510467">
              <a:off x="5617882" y="6082096"/>
              <a:ext cx="306060" cy="263412"/>
              <a:chOff x="5273675" y="4987925"/>
              <a:chExt cx="387350" cy="333375"/>
            </a:xfrm>
          </p:grpSpPr>
          <p:sp>
            <p:nvSpPr>
              <p:cNvPr id="97" name="Freeform 96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 98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100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 userDrawn="1"/>
          </p:nvGrpSpPr>
          <p:grpSpPr>
            <a:xfrm rot="510467">
              <a:off x="6213228" y="5440949"/>
              <a:ext cx="155539" cy="188151"/>
              <a:chOff x="5273675" y="5083175"/>
              <a:chExt cx="196850" cy="238125"/>
            </a:xfrm>
          </p:grpSpPr>
          <p:sp>
            <p:nvSpPr>
              <p:cNvPr id="94" name="Freeform 93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 94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 95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5" name="Hexagon 3"/>
          <p:cNvSpPr/>
          <p:nvPr userDrawn="1"/>
        </p:nvSpPr>
        <p:spPr>
          <a:xfrm rot="5400000">
            <a:off x="5606440" y="133790"/>
            <a:ext cx="609602" cy="608725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88900" dir="2700000" algn="t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Hexagon 3"/>
          <p:cNvSpPr/>
          <p:nvPr userDrawn="1"/>
        </p:nvSpPr>
        <p:spPr>
          <a:xfrm rot="5400000">
            <a:off x="5054172" y="615528"/>
            <a:ext cx="356284" cy="355771"/>
          </a:xfrm>
          <a:prstGeom prst="ellipse">
            <a:avLst/>
          </a:prstGeom>
          <a:solidFill>
            <a:srgbClr val="FF3399"/>
          </a:solidFill>
          <a:ln>
            <a:noFill/>
          </a:ln>
          <a:effectLst>
            <a:outerShdw blurRad="50800" dist="88900" dir="2700000" algn="t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Picture Placeholder 279">
            <a:extLst>
              <a:ext uri="{FF2B5EF4-FFF2-40B4-BE49-F238E27FC236}">
                <a16:creationId xmlns:a16="http://schemas.microsoft.com/office/drawing/2014/main" id="{A90CAF82-8ED6-4036-9D81-60A23BE32D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527" y="1644938"/>
            <a:ext cx="4854556" cy="4184962"/>
          </a:xfrm>
          <a:custGeom>
            <a:avLst/>
            <a:gdLst>
              <a:gd name="connsiteX0" fmla="*/ 0 w 4854556"/>
              <a:gd name="connsiteY0" fmla="*/ 0 h 4184962"/>
              <a:gd name="connsiteX1" fmla="*/ 4854556 w 4854556"/>
              <a:gd name="connsiteY1" fmla="*/ 0 h 4184962"/>
              <a:gd name="connsiteX2" fmla="*/ 2427278 w 4854556"/>
              <a:gd name="connsiteY2" fmla="*/ 4184962 h 41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4556" h="4184962">
                <a:moveTo>
                  <a:pt x="0" y="0"/>
                </a:moveTo>
                <a:lnTo>
                  <a:pt x="4854556" y="0"/>
                </a:lnTo>
                <a:lnTo>
                  <a:pt x="2427278" y="4184962"/>
                </a:lnTo>
                <a:close/>
              </a:path>
            </a:pathLst>
          </a:custGeom>
          <a:solidFill>
            <a:srgbClr val="FFC000">
              <a:alpha val="44000"/>
            </a:srgbClr>
          </a:solidFill>
          <a:ln w="28575">
            <a:solidFill>
              <a:srgbClr val="0070C0"/>
            </a:solidFill>
          </a:ln>
          <a:effectLst>
            <a:outerShdw blurRad="165100" sx="102000" sy="102000" algn="ctr" rotWithShape="0">
              <a:prstClr val="black">
                <a:alpha val="81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PK"/>
            </a:lvl1pPr>
          </a:lstStyle>
          <a:p>
            <a:pPr lvl="0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1792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bg>
      <p:bgPr>
        <a:solidFill>
          <a:srgbClr val="E6E6E6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>
            <a:picLocks noChangeAspect="1"/>
          </p:cNvPicPr>
          <p:nvPr userDrawn="1"/>
        </p:nvPicPr>
        <p:blipFill rotWithShape="1">
          <a:blip r:embed="rId2"/>
          <a:srcRect t="53657"/>
          <a:stretch/>
        </p:blipFill>
        <p:spPr>
          <a:xfrm>
            <a:off x="7429500" y="2694200"/>
            <a:ext cx="4762499" cy="4163799"/>
          </a:xfrm>
          <a:prstGeom prst="rect">
            <a:avLst/>
          </a:prstGeom>
        </p:spPr>
      </p:pic>
      <p:sp>
        <p:nvSpPr>
          <p:cNvPr id="77" name="Freeform 76"/>
          <p:cNvSpPr/>
          <p:nvPr userDrawn="1"/>
        </p:nvSpPr>
        <p:spPr>
          <a:xfrm>
            <a:off x="0" y="0"/>
            <a:ext cx="8115300" cy="6858000"/>
          </a:xfrm>
          <a:custGeom>
            <a:avLst/>
            <a:gdLst>
              <a:gd name="connsiteX0" fmla="*/ 38085 w 8115300"/>
              <a:gd name="connsiteY0" fmla="*/ 0 h 6858000"/>
              <a:gd name="connsiteX1" fmla="*/ 8115300 w 8115300"/>
              <a:gd name="connsiteY1" fmla="*/ 0 h 6858000"/>
              <a:gd name="connsiteX2" fmla="*/ 4191015 w 8115300"/>
              <a:gd name="connsiteY2" fmla="*/ 6858000 h 6858000"/>
              <a:gd name="connsiteX3" fmla="*/ 0 w 8115300"/>
              <a:gd name="connsiteY3" fmla="*/ 6858000 h 6858000"/>
              <a:gd name="connsiteX4" fmla="*/ 0 w 8115300"/>
              <a:gd name="connsiteY4" fmla="*/ 665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5300" h="6858000">
                <a:moveTo>
                  <a:pt x="38085" y="0"/>
                </a:moveTo>
                <a:lnTo>
                  <a:pt x="8115300" y="0"/>
                </a:lnTo>
                <a:lnTo>
                  <a:pt x="4191015" y="6858000"/>
                </a:lnTo>
                <a:lnTo>
                  <a:pt x="0" y="6858000"/>
                </a:lnTo>
                <a:lnTo>
                  <a:pt x="0" y="66557"/>
                </a:lnTo>
                <a:close/>
              </a:path>
            </a:pathLst>
          </a:custGeom>
          <a:gradFill flip="none" rotWithShape="1">
            <a:gsLst>
              <a:gs pos="50000">
                <a:srgbClr val="FFFF00"/>
              </a:gs>
              <a:gs pos="0">
                <a:srgbClr val="FFC000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Shape 48"/>
          <p:cNvSpPr txBox="1">
            <a:spLocks noGrp="1"/>
          </p:cNvSpPr>
          <p:nvPr>
            <p:ph type="body" idx="11"/>
          </p:nvPr>
        </p:nvSpPr>
        <p:spPr>
          <a:xfrm>
            <a:off x="552450" y="2569105"/>
            <a:ext cx="4705349" cy="213769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552450" y="1304852"/>
            <a:ext cx="4697354" cy="831256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1" name="Isosceles Triangle 50"/>
          <p:cNvSpPr/>
          <p:nvPr userDrawn="1"/>
        </p:nvSpPr>
        <p:spPr>
          <a:xfrm rot="10800000">
            <a:off x="8283043" y="-1"/>
            <a:ext cx="3908956" cy="3432254"/>
          </a:xfrm>
          <a:prstGeom prst="triangle">
            <a:avLst/>
          </a:prstGeom>
          <a:gradFill>
            <a:gsLst>
              <a:gs pos="0">
                <a:srgbClr val="7030A0"/>
              </a:gs>
              <a:gs pos="100000">
                <a:srgbClr val="7030A0">
                  <a:lumMod val="5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 userDrawn="1"/>
        </p:nvSpPr>
        <p:spPr>
          <a:xfrm>
            <a:off x="5295900" y="0"/>
            <a:ext cx="6915150" cy="6858000"/>
          </a:xfrm>
          <a:custGeom>
            <a:avLst/>
            <a:gdLst>
              <a:gd name="connsiteX0" fmla="*/ 2998170 w 6915150"/>
              <a:gd name="connsiteY0" fmla="*/ 0 h 6858000"/>
              <a:gd name="connsiteX1" fmla="*/ 6915150 w 6915150"/>
              <a:gd name="connsiteY1" fmla="*/ 5560037 h 6858000"/>
              <a:gd name="connsiteX2" fmla="*/ 6915150 w 6915150"/>
              <a:gd name="connsiteY2" fmla="*/ 6858000 h 6858000"/>
              <a:gd name="connsiteX3" fmla="*/ 0 w 6915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5150" h="6858000">
                <a:moveTo>
                  <a:pt x="2998170" y="0"/>
                </a:moveTo>
                <a:lnTo>
                  <a:pt x="6915150" y="5560037"/>
                </a:lnTo>
                <a:lnTo>
                  <a:pt x="69151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alpha val="2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 userDrawn="1"/>
        </p:nvSpPr>
        <p:spPr>
          <a:xfrm>
            <a:off x="4381500" y="1"/>
            <a:ext cx="7810500" cy="6858000"/>
          </a:xfrm>
          <a:prstGeom prst="triangle">
            <a:avLst/>
          </a:prstGeom>
          <a:gradFill>
            <a:gsLst>
              <a:gs pos="74000">
                <a:srgbClr val="FF3399"/>
              </a:gs>
              <a:gs pos="100000">
                <a:srgbClr val="FF3399">
                  <a:lumMod val="77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 userDrawn="1"/>
        </p:nvSpPr>
        <p:spPr>
          <a:xfrm>
            <a:off x="7886700" y="650984"/>
            <a:ext cx="681228" cy="587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 userDrawn="1"/>
        </p:nvGrpSpPr>
        <p:grpSpPr>
          <a:xfrm flipV="1">
            <a:off x="8912229" y="1928585"/>
            <a:ext cx="1978022" cy="39370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56" name="Chevron 55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Chevron 56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hevron 57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Chevron 58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9592262" y="4186851"/>
            <a:ext cx="2355194" cy="2358589"/>
            <a:chOff x="8698993" y="3390900"/>
            <a:chExt cx="2355194" cy="2358589"/>
          </a:xfrm>
        </p:grpSpPr>
        <p:sp>
          <p:nvSpPr>
            <p:cNvPr id="61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Hexagon 3"/>
          <p:cNvSpPr/>
          <p:nvPr userDrawn="1"/>
        </p:nvSpPr>
        <p:spPr>
          <a:xfrm rot="5400000">
            <a:off x="11168073" y="1105330"/>
            <a:ext cx="590546" cy="58969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 userDrawn="1"/>
        </p:nvGrpSpPr>
        <p:grpSpPr>
          <a:xfrm flipV="1">
            <a:off x="5121279" y="5833835"/>
            <a:ext cx="1978022" cy="39370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65" name="Chevron 64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Chevron 65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8449269" y="5398276"/>
            <a:ext cx="1602677" cy="2079056"/>
            <a:chOff x="8430219" y="5398276"/>
            <a:chExt cx="1602677" cy="2079056"/>
          </a:xfrm>
        </p:grpSpPr>
        <p:sp>
          <p:nvSpPr>
            <p:cNvPr id="70" name="Freeform 69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612"/>
            <p:cNvSpPr/>
            <p:nvPr userDrawn="1"/>
          </p:nvSpPr>
          <p:spPr>
            <a:xfrm rot="8936808" flipV="1">
              <a:off x="8430219" y="5515183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 userDrawn="1"/>
        </p:nvGrpSpPr>
        <p:grpSpPr>
          <a:xfrm rot="241924">
            <a:off x="5917918" y="79414"/>
            <a:ext cx="2366913" cy="3070453"/>
            <a:chOff x="8430219" y="5398276"/>
            <a:chExt cx="1602677" cy="2079056"/>
          </a:xfrm>
        </p:grpSpPr>
        <p:sp>
          <p:nvSpPr>
            <p:cNvPr id="74" name="Freeform 73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612"/>
            <p:cNvSpPr/>
            <p:nvPr userDrawn="1"/>
          </p:nvSpPr>
          <p:spPr>
            <a:xfrm rot="8936808" flipV="1">
              <a:off x="8430219" y="5515183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6E6583B-023F-4001-B67C-8A9CCEA3D4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0383" y="1143445"/>
            <a:ext cx="5570126" cy="4459922"/>
          </a:xfrm>
          <a:custGeom>
            <a:avLst/>
            <a:gdLst>
              <a:gd name="connsiteX0" fmla="*/ 2378388 w 4756775"/>
              <a:gd name="connsiteY0" fmla="*/ 0 h 4100668"/>
              <a:gd name="connsiteX1" fmla="*/ 4756775 w 4756775"/>
              <a:gd name="connsiteY1" fmla="*/ 4100668 h 4100668"/>
              <a:gd name="connsiteX2" fmla="*/ 0 w 4756775"/>
              <a:gd name="connsiteY2" fmla="*/ 4100668 h 410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6775" h="4100668">
                <a:moveTo>
                  <a:pt x="2378388" y="0"/>
                </a:moveTo>
                <a:lnTo>
                  <a:pt x="4756775" y="4100668"/>
                </a:lnTo>
                <a:lnTo>
                  <a:pt x="0" y="4100668"/>
                </a:lnTo>
                <a:close/>
              </a:path>
            </a:pathLst>
          </a:custGeom>
          <a:solidFill>
            <a:srgbClr val="FFC000">
              <a:alpha val="44000"/>
            </a:srgbClr>
          </a:solidFill>
          <a:ln w="28575">
            <a:solidFill>
              <a:srgbClr val="FFFF00"/>
            </a:solidFill>
          </a:ln>
          <a:effectLst>
            <a:outerShdw blurRad="165100" sx="102000" sy="102000" algn="ctr" rotWithShape="0">
              <a:prstClr val="black">
                <a:alpha val="81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PK"/>
            </a:lvl1pPr>
          </a:lstStyle>
          <a:p>
            <a:pPr lvl="0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7588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5257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04800 h 6858000"/>
              <a:gd name="connsiteX3" fmla="*/ 5314950 w 12192000"/>
              <a:gd name="connsiteY3" fmla="*/ 304800 h 6858000"/>
              <a:gd name="connsiteX4" fmla="*/ 5314950 w 12192000"/>
              <a:gd name="connsiteY4" fmla="*/ 6553200 h 6858000"/>
              <a:gd name="connsiteX5" fmla="*/ 12192000 w 12192000"/>
              <a:gd name="connsiteY5" fmla="*/ 6553200 h 6858000"/>
              <a:gd name="connsiteX6" fmla="*/ 12192000 w 12192000"/>
              <a:gd name="connsiteY6" fmla="*/ 6858000 h 6858000"/>
              <a:gd name="connsiteX7" fmla="*/ 5314950 w 12192000"/>
              <a:gd name="connsiteY7" fmla="*/ 6858000 h 6858000"/>
              <a:gd name="connsiteX8" fmla="*/ 5257801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0 h 6858000"/>
              <a:gd name="connsiteX11" fmla="*/ 525780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257800" y="0"/>
                </a:moveTo>
                <a:lnTo>
                  <a:pt x="12192000" y="0"/>
                </a:lnTo>
                <a:lnTo>
                  <a:pt x="12192000" y="304800"/>
                </a:lnTo>
                <a:lnTo>
                  <a:pt x="5314950" y="304800"/>
                </a:lnTo>
                <a:lnTo>
                  <a:pt x="5314950" y="6553200"/>
                </a:lnTo>
                <a:lnTo>
                  <a:pt x="12192000" y="6553200"/>
                </a:lnTo>
                <a:lnTo>
                  <a:pt x="12192000" y="6858000"/>
                </a:lnTo>
                <a:lnTo>
                  <a:pt x="5314950" y="6858000"/>
                </a:lnTo>
                <a:lnTo>
                  <a:pt x="5257801" y="6858000"/>
                </a:lnTo>
                <a:lnTo>
                  <a:pt x="0" y="6858000"/>
                </a:lnTo>
                <a:lnTo>
                  <a:pt x="0" y="0"/>
                </a:lnTo>
                <a:lnTo>
                  <a:pt x="5257800" y="0"/>
                </a:lnTo>
                <a:close/>
              </a:path>
            </a:pathLst>
          </a:custGeom>
          <a:gradFill flip="none" rotWithShape="1">
            <a:gsLst>
              <a:gs pos="100000">
                <a:srgbClr val="7030A0">
                  <a:lumMod val="49000"/>
                </a:srgbClr>
              </a:gs>
              <a:gs pos="0">
                <a:srgbClr val="7030A0">
                  <a:lumMod val="76000"/>
                  <a:lumOff val="24000"/>
                </a:srgb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 userDrawn="1"/>
        </p:nvSpPr>
        <p:spPr>
          <a:xfrm rot="5400000">
            <a:off x="-1391571" y="1391569"/>
            <a:ext cx="6858001" cy="4074861"/>
          </a:xfrm>
          <a:custGeom>
            <a:avLst/>
            <a:gdLst>
              <a:gd name="connsiteX0" fmla="*/ 0 w 6858001"/>
              <a:gd name="connsiteY0" fmla="*/ 4074861 h 4074861"/>
              <a:gd name="connsiteX1" fmla="*/ 2532471 w 6858001"/>
              <a:gd name="connsiteY1" fmla="*/ 0 h 4074861"/>
              <a:gd name="connsiteX2" fmla="*/ 6858001 w 6858001"/>
              <a:gd name="connsiteY2" fmla="*/ 2712837 h 4074861"/>
              <a:gd name="connsiteX3" fmla="*/ 6858001 w 6858001"/>
              <a:gd name="connsiteY3" fmla="*/ 4074861 h 407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4074861">
                <a:moveTo>
                  <a:pt x="0" y="4074861"/>
                </a:moveTo>
                <a:lnTo>
                  <a:pt x="2532471" y="0"/>
                </a:lnTo>
                <a:lnTo>
                  <a:pt x="6858001" y="2712837"/>
                </a:lnTo>
                <a:lnTo>
                  <a:pt x="6858001" y="4074861"/>
                </a:lnTo>
                <a:close/>
              </a:path>
            </a:pathLst>
          </a:cu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Shape 48"/>
          <p:cNvSpPr txBox="1">
            <a:spLocks noGrp="1"/>
          </p:cNvSpPr>
          <p:nvPr>
            <p:ph type="body" idx="11"/>
          </p:nvPr>
        </p:nvSpPr>
        <p:spPr>
          <a:xfrm>
            <a:off x="5748494" y="2448536"/>
            <a:ext cx="2930238" cy="323087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Shape 48"/>
          <p:cNvSpPr txBox="1">
            <a:spLocks noGrp="1"/>
          </p:cNvSpPr>
          <p:nvPr>
            <p:ph type="body" idx="12"/>
          </p:nvPr>
        </p:nvSpPr>
        <p:spPr>
          <a:xfrm>
            <a:off x="8945349" y="2448536"/>
            <a:ext cx="2930238" cy="323087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3" name="Shape 47"/>
          <p:cNvSpPr txBox="1">
            <a:spLocks noGrp="1"/>
          </p:cNvSpPr>
          <p:nvPr>
            <p:ph type="title"/>
          </p:nvPr>
        </p:nvSpPr>
        <p:spPr>
          <a:xfrm>
            <a:off x="5748494" y="1230837"/>
            <a:ext cx="6122641" cy="831256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5" name="Multiply 24"/>
          <p:cNvSpPr/>
          <p:nvPr userDrawn="1"/>
        </p:nvSpPr>
        <p:spPr>
          <a:xfrm>
            <a:off x="5143868" y="5216013"/>
            <a:ext cx="734962" cy="734962"/>
          </a:xfrm>
          <a:prstGeom prst="mathMultiply">
            <a:avLst>
              <a:gd name="adj1" fmla="val 74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241293" y="152400"/>
            <a:ext cx="833388" cy="834589"/>
            <a:chOff x="8698993" y="3390900"/>
            <a:chExt cx="2355194" cy="2358589"/>
          </a:xfrm>
        </p:grpSpPr>
        <p:sp>
          <p:nvSpPr>
            <p:cNvPr id="41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Hexagon 3"/>
          <p:cNvSpPr/>
          <p:nvPr userDrawn="1"/>
        </p:nvSpPr>
        <p:spPr>
          <a:xfrm rot="5400000">
            <a:off x="4538673" y="4324780"/>
            <a:ext cx="590546" cy="58969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532244" y="171450"/>
            <a:ext cx="2533102" cy="4572000"/>
            <a:chOff x="503543" y="209550"/>
            <a:chExt cx="3477375" cy="6276321"/>
          </a:xfrm>
          <a:solidFill>
            <a:schemeClr val="bg1"/>
          </a:solidFill>
        </p:grpSpPr>
        <p:grpSp>
          <p:nvGrpSpPr>
            <p:cNvPr id="46" name="Group 45"/>
            <p:cNvGrpSpPr/>
            <p:nvPr userDrawn="1"/>
          </p:nvGrpSpPr>
          <p:grpSpPr>
            <a:xfrm>
              <a:off x="503543" y="3810000"/>
              <a:ext cx="3477375" cy="2675871"/>
              <a:chOff x="12809844" y="-1272540"/>
              <a:chExt cx="3232150" cy="2487168"/>
            </a:xfrm>
            <a:grpFill/>
          </p:grpSpPr>
          <p:grpSp>
            <p:nvGrpSpPr>
              <p:cNvPr id="96" name="Group 95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29" name="Oval 128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22" name="Oval 12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15" name="Oval 114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08" name="Oval 107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01" name="Oval 100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" name="Group 46"/>
            <p:cNvGrpSpPr/>
            <p:nvPr userDrawn="1"/>
          </p:nvGrpSpPr>
          <p:grpSpPr>
            <a:xfrm>
              <a:off x="503543" y="209550"/>
              <a:ext cx="3477375" cy="3295650"/>
              <a:chOff x="12809844" y="-1272540"/>
              <a:chExt cx="3232150" cy="3063240"/>
            </a:xfrm>
            <a:grpFill/>
          </p:grpSpPr>
          <p:grpSp>
            <p:nvGrpSpPr>
              <p:cNvPr id="48" name="Group 47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89" name="Oval 88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82" name="Oval 8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75" name="Oval 74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68" name="Oval 67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 userDrawn="1"/>
            </p:nvGrpSpPr>
            <p:grpSpPr>
              <a:xfrm>
                <a:off x="12809844" y="160782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61" name="Oval 60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54" name="Oval 53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6" name="Freeform 135"/>
          <p:cNvSpPr/>
          <p:nvPr userDrawn="1"/>
        </p:nvSpPr>
        <p:spPr>
          <a:xfrm rot="5400000">
            <a:off x="-1077246" y="1077244"/>
            <a:ext cx="6858001" cy="4703511"/>
          </a:xfrm>
          <a:custGeom>
            <a:avLst/>
            <a:gdLst>
              <a:gd name="connsiteX0" fmla="*/ 0 w 6858001"/>
              <a:gd name="connsiteY0" fmla="*/ 4074861 h 4074861"/>
              <a:gd name="connsiteX1" fmla="*/ 2532471 w 6858001"/>
              <a:gd name="connsiteY1" fmla="*/ 0 h 4074861"/>
              <a:gd name="connsiteX2" fmla="*/ 6858001 w 6858001"/>
              <a:gd name="connsiteY2" fmla="*/ 2712837 h 4074861"/>
              <a:gd name="connsiteX3" fmla="*/ 6858001 w 6858001"/>
              <a:gd name="connsiteY3" fmla="*/ 4074861 h 4074861"/>
              <a:gd name="connsiteX0" fmla="*/ 0 w 6858001"/>
              <a:gd name="connsiteY0" fmla="*/ 4703511 h 4703511"/>
              <a:gd name="connsiteX1" fmla="*/ 5428071 w 6858001"/>
              <a:gd name="connsiteY1" fmla="*/ 0 h 4703511"/>
              <a:gd name="connsiteX2" fmla="*/ 6858001 w 6858001"/>
              <a:gd name="connsiteY2" fmla="*/ 3341487 h 4703511"/>
              <a:gd name="connsiteX3" fmla="*/ 6858001 w 6858001"/>
              <a:gd name="connsiteY3" fmla="*/ 4703511 h 4703511"/>
              <a:gd name="connsiteX4" fmla="*/ 0 w 6858001"/>
              <a:gd name="connsiteY4" fmla="*/ 4703511 h 470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1" h="4703511">
                <a:moveTo>
                  <a:pt x="0" y="4703511"/>
                </a:moveTo>
                <a:lnTo>
                  <a:pt x="5428071" y="0"/>
                </a:lnTo>
                <a:lnTo>
                  <a:pt x="6858001" y="3341487"/>
                </a:lnTo>
                <a:lnTo>
                  <a:pt x="6858001" y="4703511"/>
                </a:lnTo>
                <a:lnTo>
                  <a:pt x="0" y="4703511"/>
                </a:lnTo>
                <a:close/>
              </a:path>
            </a:pathLst>
          </a:custGeom>
          <a:gradFill>
            <a:gsLst>
              <a:gs pos="100000">
                <a:srgbClr val="FF3399">
                  <a:lumMod val="54000"/>
                </a:srgbClr>
              </a:gs>
              <a:gs pos="0">
                <a:srgbClr val="FF3399"/>
              </a:gs>
            </a:gsLst>
            <a:lin ang="5400000" scaled="1"/>
          </a:gra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7" name="Picture 136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</a:blip>
          <a:srcRect l="17275"/>
          <a:stretch/>
        </p:blipFill>
        <p:spPr>
          <a:xfrm>
            <a:off x="0" y="1994550"/>
            <a:ext cx="1390650" cy="1681052"/>
          </a:xfrm>
          <a:prstGeom prst="rect">
            <a:avLst/>
          </a:prstGeom>
        </p:spPr>
      </p:pic>
      <p:grpSp>
        <p:nvGrpSpPr>
          <p:cNvPr id="138" name="Group 137"/>
          <p:cNvGrpSpPr/>
          <p:nvPr userDrawn="1"/>
        </p:nvGrpSpPr>
        <p:grpSpPr>
          <a:xfrm>
            <a:off x="-319040" y="5143500"/>
            <a:ext cx="1766839" cy="1053244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139" name="Group 138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50" name="Chevron 14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Chevron 15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0" name="Group 139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46" name="Chevron 145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1" name="Group 140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42" name="Chevron 141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Chevron 142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Chevron 143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Chevron 144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4" name="Group 153"/>
          <p:cNvGrpSpPr/>
          <p:nvPr userDrawn="1"/>
        </p:nvGrpSpPr>
        <p:grpSpPr>
          <a:xfrm>
            <a:off x="2183893" y="3810000"/>
            <a:ext cx="2355194" cy="2358589"/>
            <a:chOff x="8698993" y="3390900"/>
            <a:chExt cx="2355194" cy="2358589"/>
          </a:xfrm>
        </p:grpSpPr>
        <p:sp>
          <p:nvSpPr>
            <p:cNvPr id="155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157" name="Group 156"/>
          <p:cNvGrpSpPr/>
          <p:nvPr userDrawn="1"/>
        </p:nvGrpSpPr>
        <p:grpSpPr>
          <a:xfrm rot="16200000">
            <a:off x="3871912" y="2038350"/>
            <a:ext cx="2197331" cy="396997"/>
            <a:chOff x="9644062" y="311832"/>
            <a:chExt cx="1244601" cy="224865"/>
          </a:xfrm>
          <a:solidFill>
            <a:schemeClr val="bg1"/>
          </a:solidFill>
        </p:grpSpPr>
        <p:sp>
          <p:nvSpPr>
            <p:cNvPr id="158" name="Isosceles Triangle 157"/>
            <p:cNvSpPr/>
            <p:nvPr userDrawn="1"/>
          </p:nvSpPr>
          <p:spPr>
            <a:xfrm>
              <a:off x="9644062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Isosceles Triangle 158"/>
            <p:cNvSpPr/>
            <p:nvPr userDrawn="1"/>
          </p:nvSpPr>
          <p:spPr>
            <a:xfrm>
              <a:off x="9971981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Isosceles Triangle 159"/>
            <p:cNvSpPr/>
            <p:nvPr userDrawn="1"/>
          </p:nvSpPr>
          <p:spPr>
            <a:xfrm>
              <a:off x="10299900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Isosceles Triangle 160"/>
            <p:cNvSpPr/>
            <p:nvPr userDrawn="1"/>
          </p:nvSpPr>
          <p:spPr>
            <a:xfrm>
              <a:off x="10627819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Freeform 162"/>
          <p:cNvSpPr/>
          <p:nvPr userDrawn="1"/>
        </p:nvSpPr>
        <p:spPr>
          <a:xfrm>
            <a:off x="514350" y="3851384"/>
            <a:ext cx="902208" cy="7777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Picture Placeholder 163">
            <a:extLst>
              <a:ext uri="{FF2B5EF4-FFF2-40B4-BE49-F238E27FC236}">
                <a16:creationId xmlns:a16="http://schemas.microsoft.com/office/drawing/2014/main" id="{CB66027A-861E-43A4-84EC-17266BB08A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57" y="1051191"/>
            <a:ext cx="2433162" cy="2097553"/>
          </a:xfrm>
          <a:custGeom>
            <a:avLst/>
            <a:gdLst>
              <a:gd name="connsiteX0" fmla="*/ 0 w 4854556"/>
              <a:gd name="connsiteY0" fmla="*/ 0 h 4184962"/>
              <a:gd name="connsiteX1" fmla="*/ 4854556 w 4854556"/>
              <a:gd name="connsiteY1" fmla="*/ 0 h 4184962"/>
              <a:gd name="connsiteX2" fmla="*/ 2427278 w 4854556"/>
              <a:gd name="connsiteY2" fmla="*/ 4184962 h 41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4556" h="4184962">
                <a:moveTo>
                  <a:pt x="0" y="0"/>
                </a:moveTo>
                <a:lnTo>
                  <a:pt x="4854556" y="0"/>
                </a:lnTo>
                <a:lnTo>
                  <a:pt x="2427278" y="4184962"/>
                </a:lnTo>
                <a:close/>
              </a:path>
            </a:pathLst>
          </a:custGeom>
          <a:solidFill>
            <a:srgbClr val="FFC000">
              <a:alpha val="44000"/>
            </a:srgbClr>
          </a:solidFill>
          <a:ln w="28575">
            <a:solidFill>
              <a:srgbClr val="00B0F0"/>
            </a:solidFill>
          </a:ln>
          <a:effectLst>
            <a:outerShdw blurRad="165100" sx="102000" sy="102000" algn="ctr" rotWithShape="0">
              <a:prstClr val="black">
                <a:alpha val="81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PK" dirty="0"/>
            </a:lvl1pPr>
          </a:lstStyle>
          <a:p>
            <a:pPr lvl="0"/>
            <a:r>
              <a:rPr lang="en-US" dirty="0"/>
              <a:t>picture</a:t>
            </a:r>
            <a:endParaRPr lang="en-PK" dirty="0"/>
          </a:p>
        </p:txBody>
      </p:sp>
      <p:sp>
        <p:nvSpPr>
          <p:cNvPr id="165" name="Picture Placeholder 164">
            <a:extLst>
              <a:ext uri="{FF2B5EF4-FFF2-40B4-BE49-F238E27FC236}">
                <a16:creationId xmlns:a16="http://schemas.microsoft.com/office/drawing/2014/main" id="{18F5527C-DEDB-4667-A713-CBD42BBE45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5215" y="1983910"/>
            <a:ext cx="4244153" cy="3398234"/>
          </a:xfrm>
          <a:custGeom>
            <a:avLst/>
            <a:gdLst>
              <a:gd name="connsiteX0" fmla="*/ 2378388 w 4756775"/>
              <a:gd name="connsiteY0" fmla="*/ 0 h 4100668"/>
              <a:gd name="connsiteX1" fmla="*/ 4756775 w 4756775"/>
              <a:gd name="connsiteY1" fmla="*/ 4100668 h 4100668"/>
              <a:gd name="connsiteX2" fmla="*/ 0 w 4756775"/>
              <a:gd name="connsiteY2" fmla="*/ 4100668 h 410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6775" h="4100668">
                <a:moveTo>
                  <a:pt x="2378388" y="0"/>
                </a:moveTo>
                <a:lnTo>
                  <a:pt x="4756775" y="4100668"/>
                </a:lnTo>
                <a:lnTo>
                  <a:pt x="0" y="4100668"/>
                </a:lnTo>
                <a:close/>
              </a:path>
            </a:pathLst>
          </a:custGeom>
          <a:solidFill>
            <a:srgbClr val="FFC000">
              <a:alpha val="44000"/>
            </a:srgbClr>
          </a:solidFill>
          <a:ln w="28575">
            <a:solidFill>
              <a:schemeClr val="bg1"/>
            </a:solidFill>
          </a:ln>
          <a:effectLst>
            <a:outerShdw blurRad="165100" sx="102000" sy="102000" algn="ctr" rotWithShape="0">
              <a:prstClr val="black">
                <a:alpha val="81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en-PK" dirty="0"/>
            </a:lvl1pPr>
          </a:lstStyle>
          <a:p>
            <a:pPr lvl="0"/>
            <a:r>
              <a:rPr lang="en-US" dirty="0"/>
              <a:t>picture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177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bg>
      <p:bgPr>
        <a:solidFill>
          <a:srgbClr val="FFFF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reeform 183"/>
          <p:cNvSpPr/>
          <p:nvPr userDrawn="1"/>
        </p:nvSpPr>
        <p:spPr>
          <a:xfrm rot="10800000" flipH="1">
            <a:off x="5333998" y="-15621"/>
            <a:ext cx="6858001" cy="4074861"/>
          </a:xfrm>
          <a:custGeom>
            <a:avLst/>
            <a:gdLst>
              <a:gd name="connsiteX0" fmla="*/ 0 w 6858001"/>
              <a:gd name="connsiteY0" fmla="*/ 4074861 h 4074861"/>
              <a:gd name="connsiteX1" fmla="*/ 2532471 w 6858001"/>
              <a:gd name="connsiteY1" fmla="*/ 0 h 4074861"/>
              <a:gd name="connsiteX2" fmla="*/ 6858001 w 6858001"/>
              <a:gd name="connsiteY2" fmla="*/ 2712837 h 4074861"/>
              <a:gd name="connsiteX3" fmla="*/ 6858001 w 6858001"/>
              <a:gd name="connsiteY3" fmla="*/ 4074861 h 407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4074861">
                <a:moveTo>
                  <a:pt x="0" y="4074861"/>
                </a:moveTo>
                <a:lnTo>
                  <a:pt x="2532471" y="0"/>
                </a:lnTo>
                <a:lnTo>
                  <a:pt x="6858001" y="2712837"/>
                </a:lnTo>
                <a:lnTo>
                  <a:pt x="6858001" y="4074861"/>
                </a:lnTo>
                <a:close/>
              </a:path>
            </a:pathLst>
          </a:custGeom>
          <a:gradFill>
            <a:gsLst>
              <a:gs pos="94000">
                <a:srgbClr val="FF3399"/>
              </a:gs>
              <a:gs pos="0">
                <a:srgbClr val="FF3399">
                  <a:lumMod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Isosceles Triangle 90"/>
          <p:cNvSpPr/>
          <p:nvPr userDrawn="1"/>
        </p:nvSpPr>
        <p:spPr>
          <a:xfrm rot="5400000" flipH="1">
            <a:off x="-238351" y="238351"/>
            <a:ext cx="3908956" cy="3432254"/>
          </a:xfrm>
          <a:prstGeom prst="triangle">
            <a:avLst/>
          </a:prstGeom>
          <a:gradFill>
            <a:gsLst>
              <a:gs pos="0">
                <a:srgbClr val="7030A0"/>
              </a:gs>
              <a:gs pos="100000">
                <a:srgbClr val="7030A0">
                  <a:lumMod val="5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5" name="Isosceles Triangle 184"/>
          <p:cNvSpPr/>
          <p:nvPr userDrawn="1"/>
        </p:nvSpPr>
        <p:spPr>
          <a:xfrm flipH="1">
            <a:off x="0" y="29497"/>
            <a:ext cx="7810500" cy="6858000"/>
          </a:xfrm>
          <a:prstGeom prst="triangle">
            <a:avLst/>
          </a:prstGeom>
          <a:gradFill>
            <a:gsLst>
              <a:gs pos="7400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 userDrawn="1"/>
        </p:nvGrpSpPr>
        <p:grpSpPr>
          <a:xfrm rot="16200000" flipH="1">
            <a:off x="5108543" y="-1404376"/>
            <a:ext cx="5174222" cy="8470896"/>
            <a:chOff x="503543" y="209550"/>
            <a:chExt cx="3477375" cy="6276321"/>
          </a:xfrm>
          <a:solidFill>
            <a:schemeClr val="bg1"/>
          </a:solidFill>
        </p:grpSpPr>
        <p:grpSp>
          <p:nvGrpSpPr>
            <p:cNvPr id="94" name="Group 93"/>
            <p:cNvGrpSpPr/>
            <p:nvPr userDrawn="1"/>
          </p:nvGrpSpPr>
          <p:grpSpPr>
            <a:xfrm>
              <a:off x="503543" y="3810000"/>
              <a:ext cx="3477375" cy="2675871"/>
              <a:chOff x="12809844" y="-1272540"/>
              <a:chExt cx="3232150" cy="2487168"/>
            </a:xfrm>
            <a:grpFill/>
          </p:grpSpPr>
          <p:grpSp>
            <p:nvGrpSpPr>
              <p:cNvPr id="144" name="Group 143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77" name="Oval 176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5" name="Group 144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70" name="Oval 169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63" name="Oval 162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56" name="Oval 155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49" name="Oval 148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5" name="Group 94"/>
            <p:cNvGrpSpPr/>
            <p:nvPr userDrawn="1"/>
          </p:nvGrpSpPr>
          <p:grpSpPr>
            <a:xfrm>
              <a:off x="503543" y="209550"/>
              <a:ext cx="3477375" cy="3295650"/>
              <a:chOff x="12809844" y="-1272540"/>
              <a:chExt cx="3232150" cy="3063240"/>
            </a:xfrm>
            <a:grpFill/>
          </p:grpSpPr>
          <p:grpSp>
            <p:nvGrpSpPr>
              <p:cNvPr id="96" name="Group 95"/>
              <p:cNvGrpSpPr/>
              <p:nvPr userDrawn="1"/>
            </p:nvGrpSpPr>
            <p:grpSpPr>
              <a:xfrm>
                <a:off x="12809844" y="-69646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37" name="Oval 136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/>
              <p:cNvGrpSpPr/>
              <p:nvPr userDrawn="1"/>
            </p:nvGrpSpPr>
            <p:grpSpPr>
              <a:xfrm>
                <a:off x="12809844" y="-12039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30" name="Oval 129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/>
              <p:cNvGrpSpPr/>
              <p:nvPr userDrawn="1"/>
            </p:nvGrpSpPr>
            <p:grpSpPr>
              <a:xfrm>
                <a:off x="12809844" y="455676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23" name="Oval 122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 userDrawn="1"/>
            </p:nvGrpSpPr>
            <p:grpSpPr>
              <a:xfrm>
                <a:off x="12809844" y="1031748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16" name="Oval 115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 userDrawn="1"/>
            </p:nvGrpSpPr>
            <p:grpSpPr>
              <a:xfrm>
                <a:off x="12809844" y="160782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09" name="Oval 108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 userDrawn="1"/>
            </p:nvGrpSpPr>
            <p:grpSpPr>
              <a:xfrm>
                <a:off x="12809844" y="-1272540"/>
                <a:ext cx="3232150" cy="182880"/>
                <a:chOff x="12878424" y="-615499"/>
                <a:chExt cx="3232150" cy="182880"/>
              </a:xfrm>
              <a:grpFill/>
            </p:grpSpPr>
            <p:sp>
              <p:nvSpPr>
                <p:cNvPr id="102" name="Oval 101"/>
                <p:cNvSpPr/>
                <p:nvPr userDrawn="1"/>
              </p:nvSpPr>
              <p:spPr>
                <a:xfrm>
                  <a:off x="13386159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 userDrawn="1"/>
              </p:nvSpPr>
              <p:spPr>
                <a:xfrm>
                  <a:off x="13893895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 userDrawn="1"/>
              </p:nvSpPr>
              <p:spPr>
                <a:xfrm>
                  <a:off x="14401631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 userDrawn="1"/>
              </p:nvSpPr>
              <p:spPr>
                <a:xfrm>
                  <a:off x="1490936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 userDrawn="1"/>
              </p:nvSpPr>
              <p:spPr>
                <a:xfrm>
                  <a:off x="15417102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 userDrawn="1"/>
              </p:nvSpPr>
              <p:spPr>
                <a:xfrm>
                  <a:off x="12878424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 userDrawn="1"/>
              </p:nvSpPr>
              <p:spPr>
                <a:xfrm>
                  <a:off x="15924837" y="-615499"/>
                  <a:ext cx="185737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87" name="Freeform 186"/>
          <p:cNvSpPr/>
          <p:nvPr userDrawn="1"/>
        </p:nvSpPr>
        <p:spPr>
          <a:xfrm rot="16200000" flipH="1">
            <a:off x="1501220" y="4043474"/>
            <a:ext cx="2761106" cy="2380266"/>
          </a:xfrm>
          <a:custGeom>
            <a:avLst/>
            <a:gdLst>
              <a:gd name="connsiteX0" fmla="*/ 994410 w 1988820"/>
              <a:gd name="connsiteY0" fmla="*/ 266700 h 1714500"/>
              <a:gd name="connsiteX1" fmla="*/ 232029 w 1988820"/>
              <a:gd name="connsiteY1" fmla="*/ 1581150 h 1714500"/>
              <a:gd name="connsiteX2" fmla="*/ 1756791 w 1988820"/>
              <a:gd name="connsiteY2" fmla="*/ 1581150 h 1714500"/>
              <a:gd name="connsiteX3" fmla="*/ 994410 w 1988820"/>
              <a:gd name="connsiteY3" fmla="*/ 0 h 1714500"/>
              <a:gd name="connsiteX4" fmla="*/ 1988820 w 1988820"/>
              <a:gd name="connsiteY4" fmla="*/ 1714500 h 1714500"/>
              <a:gd name="connsiteX5" fmla="*/ 0 w 1988820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20" h="1714500">
                <a:moveTo>
                  <a:pt x="994410" y="266700"/>
                </a:moveTo>
                <a:lnTo>
                  <a:pt x="232029" y="1581150"/>
                </a:lnTo>
                <a:lnTo>
                  <a:pt x="1756791" y="1581150"/>
                </a:lnTo>
                <a:close/>
                <a:moveTo>
                  <a:pt x="994410" y="0"/>
                </a:moveTo>
                <a:lnTo>
                  <a:pt x="198882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 userDrawn="1"/>
        </p:nvGrpSpPr>
        <p:grpSpPr>
          <a:xfrm rot="16200000" flipH="1" flipV="1">
            <a:off x="217108" y="3121436"/>
            <a:ext cx="1978022" cy="39370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89" name="Chevron 188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0" name="Chevron 189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1" name="Chevron 190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2" name="Chevron 191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3" name="Group 192"/>
          <p:cNvGrpSpPr/>
          <p:nvPr userDrawn="1"/>
        </p:nvGrpSpPr>
        <p:grpSpPr>
          <a:xfrm rot="16200000" flipH="1">
            <a:off x="6116392" y="5337089"/>
            <a:ext cx="1766839" cy="1053244"/>
            <a:chOff x="9663161" y="1943100"/>
            <a:chExt cx="973616" cy="580390"/>
          </a:xfrm>
          <a:solidFill>
            <a:schemeClr val="bg1"/>
          </a:solidFill>
        </p:grpSpPr>
        <p:grpSp>
          <p:nvGrpSpPr>
            <p:cNvPr id="194" name="Group 193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205" name="Chevron 204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Chevron 20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Chevron 20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Chevron 20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201" name="Chevron 200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Chevron 201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Chevron 202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Chevron 203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grpFill/>
          </p:grpSpPr>
          <p:sp>
            <p:nvSpPr>
              <p:cNvPr id="197" name="Chevron 196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9" name="Group 208"/>
          <p:cNvGrpSpPr/>
          <p:nvPr userDrawn="1"/>
        </p:nvGrpSpPr>
        <p:grpSpPr>
          <a:xfrm rot="16200000" flipH="1">
            <a:off x="443637" y="4865786"/>
            <a:ext cx="1643841" cy="1646211"/>
            <a:chOff x="8698993" y="3390900"/>
            <a:chExt cx="2355194" cy="2358589"/>
          </a:xfrm>
        </p:grpSpPr>
        <p:sp>
          <p:nvSpPr>
            <p:cNvPr id="210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 userDrawn="1"/>
        </p:nvGrpSpPr>
        <p:grpSpPr>
          <a:xfrm rot="16200000" flipH="1">
            <a:off x="-299637" y="4311468"/>
            <a:ext cx="1244601" cy="224865"/>
            <a:chOff x="9644062" y="311832"/>
            <a:chExt cx="1244601" cy="224865"/>
          </a:xfrm>
          <a:solidFill>
            <a:schemeClr val="tx1"/>
          </a:solidFill>
        </p:grpSpPr>
        <p:sp>
          <p:nvSpPr>
            <p:cNvPr id="213" name="Isosceles Triangle 212"/>
            <p:cNvSpPr/>
            <p:nvPr userDrawn="1"/>
          </p:nvSpPr>
          <p:spPr>
            <a:xfrm>
              <a:off x="9644062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Isosceles Triangle 213"/>
            <p:cNvSpPr/>
            <p:nvPr userDrawn="1"/>
          </p:nvSpPr>
          <p:spPr>
            <a:xfrm>
              <a:off x="9971981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Isosceles Triangle 214"/>
            <p:cNvSpPr/>
            <p:nvPr userDrawn="1"/>
          </p:nvSpPr>
          <p:spPr>
            <a:xfrm>
              <a:off x="10299900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Isosceles Triangle 215"/>
            <p:cNvSpPr/>
            <p:nvPr userDrawn="1"/>
          </p:nvSpPr>
          <p:spPr>
            <a:xfrm>
              <a:off x="10627819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Hexagon 3"/>
          <p:cNvSpPr/>
          <p:nvPr userDrawn="1"/>
        </p:nvSpPr>
        <p:spPr>
          <a:xfrm rot="10800000" flipH="1">
            <a:off x="274079" y="2432280"/>
            <a:ext cx="590546" cy="58969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00383" y="0"/>
            <a:ext cx="1459746" cy="1457645"/>
            <a:chOff x="5467350" y="-632078"/>
            <a:chExt cx="2358589" cy="2355194"/>
          </a:xfrm>
        </p:grpSpPr>
        <p:sp>
          <p:nvSpPr>
            <p:cNvPr id="218" name="Hexagon 3"/>
            <p:cNvSpPr/>
            <p:nvPr userDrawn="1"/>
          </p:nvSpPr>
          <p:spPr>
            <a:xfrm rot="10800000" flipH="1">
              <a:off x="5467350" y="-63207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Hexagon 3"/>
            <p:cNvSpPr/>
            <p:nvPr userDrawn="1"/>
          </p:nvSpPr>
          <p:spPr>
            <a:xfrm rot="10800000" flipH="1">
              <a:off x="6186490" y="123906"/>
              <a:ext cx="901262" cy="899965"/>
            </a:xfrm>
            <a:prstGeom prst="ellipse">
              <a:avLst/>
            </a:prstGeom>
            <a:solidFill>
              <a:srgbClr val="FF3399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220" name="Group 219"/>
          <p:cNvGrpSpPr/>
          <p:nvPr userDrawn="1"/>
        </p:nvGrpSpPr>
        <p:grpSpPr>
          <a:xfrm rot="16200000" flipH="1" flipV="1">
            <a:off x="10299473" y="5440620"/>
            <a:ext cx="1978022" cy="39370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221" name="Chevron 220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2" name="Chevron 221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3" name="Chevron 222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4" name="Chevron 223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7" name="Group 226"/>
          <p:cNvGrpSpPr/>
          <p:nvPr userDrawn="1"/>
        </p:nvGrpSpPr>
        <p:grpSpPr>
          <a:xfrm rot="16200000" flipH="1">
            <a:off x="10606032" y="2756209"/>
            <a:ext cx="2197331" cy="396997"/>
            <a:chOff x="9644062" y="311832"/>
            <a:chExt cx="1244601" cy="224865"/>
          </a:xfrm>
          <a:solidFill>
            <a:schemeClr val="tx1"/>
          </a:solidFill>
        </p:grpSpPr>
        <p:sp>
          <p:nvSpPr>
            <p:cNvPr id="228" name="Isosceles Triangle 227"/>
            <p:cNvSpPr/>
            <p:nvPr userDrawn="1"/>
          </p:nvSpPr>
          <p:spPr>
            <a:xfrm>
              <a:off x="9644062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/>
            <p:cNvSpPr/>
            <p:nvPr userDrawn="1"/>
          </p:nvSpPr>
          <p:spPr>
            <a:xfrm>
              <a:off x="9971981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/>
            <p:cNvSpPr/>
            <p:nvPr userDrawn="1"/>
          </p:nvSpPr>
          <p:spPr>
            <a:xfrm>
              <a:off x="10299900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/>
            <p:cNvSpPr/>
            <p:nvPr userDrawn="1"/>
          </p:nvSpPr>
          <p:spPr>
            <a:xfrm>
              <a:off x="10627819" y="311832"/>
              <a:ext cx="260844" cy="224865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 userDrawn="1"/>
        </p:nvGrpSpPr>
        <p:grpSpPr>
          <a:xfrm rot="16200000" flipH="1">
            <a:off x="8816296" y="3676312"/>
            <a:ext cx="3627206" cy="2514600"/>
            <a:chOff x="3991325" y="4786696"/>
            <a:chExt cx="2973354" cy="1697924"/>
          </a:xfrm>
        </p:grpSpPr>
        <p:grpSp>
          <p:nvGrpSpPr>
            <p:cNvPr id="233" name="Group 232"/>
            <p:cNvGrpSpPr/>
            <p:nvPr userDrawn="1"/>
          </p:nvGrpSpPr>
          <p:grpSpPr>
            <a:xfrm>
              <a:off x="3991325" y="4795716"/>
              <a:ext cx="2973354" cy="1688904"/>
              <a:chOff x="2760756" y="3810000"/>
              <a:chExt cx="5030694" cy="2857500"/>
            </a:xfrm>
          </p:grpSpPr>
          <p:sp>
            <p:nvSpPr>
              <p:cNvPr id="348" name="Freeform 347"/>
              <p:cNvSpPr/>
              <p:nvPr userDrawn="1"/>
            </p:nvSpPr>
            <p:spPr>
              <a:xfrm>
                <a:off x="2760756" y="3817620"/>
                <a:ext cx="2927574" cy="2837800"/>
              </a:xfrm>
              <a:custGeom>
                <a:avLst/>
                <a:gdLst>
                  <a:gd name="connsiteX0" fmla="*/ 971550 w 3124200"/>
                  <a:gd name="connsiteY0" fmla="*/ 0 h 2838450"/>
                  <a:gd name="connsiteX1" fmla="*/ 0 w 3124200"/>
                  <a:gd name="connsiteY1" fmla="*/ 2609850 h 2838450"/>
                  <a:gd name="connsiteX2" fmla="*/ 3124200 w 3124200"/>
                  <a:gd name="connsiteY2" fmla="*/ 2838450 h 2838450"/>
                  <a:gd name="connsiteX3" fmla="*/ 971550 w 3124200"/>
                  <a:gd name="connsiteY3" fmla="*/ 0 h 2838450"/>
                  <a:gd name="connsiteX0" fmla="*/ 971550 w 3139821"/>
                  <a:gd name="connsiteY0" fmla="*/ 0 h 2908744"/>
                  <a:gd name="connsiteX1" fmla="*/ 0 w 3139821"/>
                  <a:gd name="connsiteY1" fmla="*/ 2609850 h 2908744"/>
                  <a:gd name="connsiteX2" fmla="*/ 3139821 w 3139821"/>
                  <a:gd name="connsiteY2" fmla="*/ 2908744 h 2908744"/>
                  <a:gd name="connsiteX3" fmla="*/ 971550 w 3139821"/>
                  <a:gd name="connsiteY3" fmla="*/ 0 h 2908744"/>
                  <a:gd name="connsiteX0" fmla="*/ 955929 w 3139821"/>
                  <a:gd name="connsiteY0" fmla="*/ 0 h 2900934"/>
                  <a:gd name="connsiteX1" fmla="*/ 0 w 3139821"/>
                  <a:gd name="connsiteY1" fmla="*/ 2602040 h 2900934"/>
                  <a:gd name="connsiteX2" fmla="*/ 3139821 w 3139821"/>
                  <a:gd name="connsiteY2" fmla="*/ 2900934 h 2900934"/>
                  <a:gd name="connsiteX3" fmla="*/ 955929 w 3139821"/>
                  <a:gd name="connsiteY3" fmla="*/ 0 h 2900934"/>
                  <a:gd name="connsiteX0" fmla="*/ 955929 w 3163253"/>
                  <a:gd name="connsiteY0" fmla="*/ 0 h 2908744"/>
                  <a:gd name="connsiteX1" fmla="*/ 0 w 3163253"/>
                  <a:gd name="connsiteY1" fmla="*/ 2602040 h 2908744"/>
                  <a:gd name="connsiteX2" fmla="*/ 3163253 w 3163253"/>
                  <a:gd name="connsiteY2" fmla="*/ 2908744 h 2908744"/>
                  <a:gd name="connsiteX3" fmla="*/ 955929 w 3163253"/>
                  <a:gd name="connsiteY3" fmla="*/ 0 h 2908744"/>
                  <a:gd name="connsiteX0" fmla="*/ 793439 w 3000763"/>
                  <a:gd name="connsiteY0" fmla="*/ 0 h 2908744"/>
                  <a:gd name="connsiteX1" fmla="*/ 0 w 3000763"/>
                  <a:gd name="connsiteY1" fmla="*/ 1654183 h 2908744"/>
                  <a:gd name="connsiteX2" fmla="*/ 3000763 w 3000763"/>
                  <a:gd name="connsiteY2" fmla="*/ 2908744 h 2908744"/>
                  <a:gd name="connsiteX3" fmla="*/ 793439 w 3000763"/>
                  <a:gd name="connsiteY3" fmla="*/ 0 h 2908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0763" h="2908744">
                    <a:moveTo>
                      <a:pt x="793439" y="0"/>
                    </a:moveTo>
                    <a:lnTo>
                      <a:pt x="0" y="1654183"/>
                    </a:lnTo>
                    <a:lnTo>
                      <a:pt x="3000763" y="2908744"/>
                    </a:lnTo>
                    <a:lnTo>
                      <a:pt x="79343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Isosceles Triangle 348"/>
              <p:cNvSpPr/>
              <p:nvPr userDrawn="1"/>
            </p:nvSpPr>
            <p:spPr>
              <a:xfrm flipV="1">
                <a:off x="3524250" y="3810000"/>
                <a:ext cx="4267200" cy="2857500"/>
              </a:xfrm>
              <a:prstGeom prst="triangle">
                <a:avLst>
                  <a:gd name="adj" fmla="val 50536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4" name="Freeform 233"/>
            <p:cNvSpPr/>
            <p:nvPr userDrawn="1"/>
          </p:nvSpPr>
          <p:spPr>
            <a:xfrm>
              <a:off x="5139690" y="5053330"/>
              <a:ext cx="112725" cy="115570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reeform 234"/>
            <p:cNvSpPr/>
            <p:nvPr userDrawn="1"/>
          </p:nvSpPr>
          <p:spPr>
            <a:xfrm>
              <a:off x="5362575" y="4927562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reeform 235"/>
            <p:cNvSpPr/>
            <p:nvPr userDrawn="1"/>
          </p:nvSpPr>
          <p:spPr>
            <a:xfrm>
              <a:off x="5260975" y="4996061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 236"/>
            <p:cNvSpPr/>
            <p:nvPr userDrawn="1"/>
          </p:nvSpPr>
          <p:spPr>
            <a:xfrm>
              <a:off x="5121275" y="4930775"/>
              <a:ext cx="141187" cy="41275"/>
            </a:xfrm>
            <a:custGeom>
              <a:avLst/>
              <a:gdLst>
                <a:gd name="connsiteX0" fmla="*/ 0 w 141187"/>
                <a:gd name="connsiteY0" fmla="*/ 41275 h 41275"/>
                <a:gd name="connsiteX1" fmla="*/ 98425 w 141187"/>
                <a:gd name="connsiteY1" fmla="*/ 31750 h 41275"/>
                <a:gd name="connsiteX2" fmla="*/ 107950 w 141187"/>
                <a:gd name="connsiteY2" fmla="*/ 34925 h 41275"/>
                <a:gd name="connsiteX3" fmla="*/ 130175 w 141187"/>
                <a:gd name="connsiteY3" fmla="*/ 31750 h 41275"/>
                <a:gd name="connsiteX4" fmla="*/ 139700 w 141187"/>
                <a:gd name="connsiteY4" fmla="*/ 0 h 4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87" h="41275">
                  <a:moveTo>
                    <a:pt x="0" y="41275"/>
                  </a:moveTo>
                  <a:cubicBezTo>
                    <a:pt x="32808" y="38100"/>
                    <a:pt x="65520" y="33686"/>
                    <a:pt x="98425" y="31750"/>
                  </a:cubicBezTo>
                  <a:cubicBezTo>
                    <a:pt x="101766" y="31553"/>
                    <a:pt x="104603" y="34925"/>
                    <a:pt x="107950" y="34925"/>
                  </a:cubicBezTo>
                  <a:cubicBezTo>
                    <a:pt x="115434" y="34925"/>
                    <a:pt x="122767" y="32808"/>
                    <a:pt x="130175" y="31750"/>
                  </a:cubicBezTo>
                  <a:cubicBezTo>
                    <a:pt x="146745" y="20704"/>
                    <a:pt x="139700" y="29216"/>
                    <a:pt x="13970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5308600" y="5032375"/>
              <a:ext cx="150696" cy="98425"/>
            </a:xfrm>
            <a:custGeom>
              <a:avLst/>
              <a:gdLst>
                <a:gd name="connsiteX0" fmla="*/ 0 w 257642"/>
                <a:gd name="connsiteY0" fmla="*/ 168275 h 168275"/>
                <a:gd name="connsiteX1" fmla="*/ 95250 w 257642"/>
                <a:gd name="connsiteY1" fmla="*/ 92075 h 168275"/>
                <a:gd name="connsiteX2" fmla="*/ 107950 w 257642"/>
                <a:gd name="connsiteY2" fmla="*/ 111125 h 168275"/>
                <a:gd name="connsiteX3" fmla="*/ 133350 w 257642"/>
                <a:gd name="connsiteY3" fmla="*/ 117475 h 168275"/>
                <a:gd name="connsiteX4" fmla="*/ 142875 w 257642"/>
                <a:gd name="connsiteY4" fmla="*/ 123825 h 168275"/>
                <a:gd name="connsiteX5" fmla="*/ 200025 w 257642"/>
                <a:gd name="connsiteY5" fmla="*/ 123825 h 168275"/>
                <a:gd name="connsiteX6" fmla="*/ 244475 w 257642"/>
                <a:gd name="connsiteY6" fmla="*/ 117475 h 168275"/>
                <a:gd name="connsiteX7" fmla="*/ 247650 w 257642"/>
                <a:gd name="connsiteY7" fmla="*/ 101600 h 168275"/>
                <a:gd name="connsiteX8" fmla="*/ 254000 w 257642"/>
                <a:gd name="connsiteY8" fmla="*/ 79375 h 168275"/>
                <a:gd name="connsiteX9" fmla="*/ 254000 w 257642"/>
                <a:gd name="connsiteY9" fmla="*/ 25400 h 168275"/>
                <a:gd name="connsiteX10" fmla="*/ 234950 w 257642"/>
                <a:gd name="connsiteY10" fmla="*/ 0 h 16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642" h="168275">
                  <a:moveTo>
                    <a:pt x="0" y="168275"/>
                  </a:moveTo>
                  <a:cubicBezTo>
                    <a:pt x="31750" y="142875"/>
                    <a:pt x="59315" y="111099"/>
                    <a:pt x="95250" y="92075"/>
                  </a:cubicBezTo>
                  <a:cubicBezTo>
                    <a:pt x="101995" y="88504"/>
                    <a:pt x="100546" y="109274"/>
                    <a:pt x="107950" y="111125"/>
                  </a:cubicBezTo>
                  <a:lnTo>
                    <a:pt x="133350" y="117475"/>
                  </a:lnTo>
                  <a:cubicBezTo>
                    <a:pt x="136525" y="119592"/>
                    <a:pt x="139462" y="122118"/>
                    <a:pt x="142875" y="123825"/>
                  </a:cubicBezTo>
                  <a:cubicBezTo>
                    <a:pt x="160253" y="132514"/>
                    <a:pt x="183483" y="124928"/>
                    <a:pt x="200025" y="123825"/>
                  </a:cubicBezTo>
                  <a:cubicBezTo>
                    <a:pt x="214842" y="121708"/>
                    <a:pt x="230912" y="123804"/>
                    <a:pt x="244475" y="117475"/>
                  </a:cubicBezTo>
                  <a:cubicBezTo>
                    <a:pt x="249365" y="115193"/>
                    <a:pt x="246479" y="106868"/>
                    <a:pt x="247650" y="101600"/>
                  </a:cubicBezTo>
                  <a:cubicBezTo>
                    <a:pt x="250308" y="89640"/>
                    <a:pt x="250464" y="89982"/>
                    <a:pt x="254000" y="79375"/>
                  </a:cubicBezTo>
                  <a:cubicBezTo>
                    <a:pt x="256841" y="59491"/>
                    <a:pt x="260533" y="46305"/>
                    <a:pt x="254000" y="25400"/>
                  </a:cubicBezTo>
                  <a:cubicBezTo>
                    <a:pt x="250736" y="14956"/>
                    <a:pt x="242344" y="7394"/>
                    <a:pt x="234950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Freeform 238"/>
            <p:cNvSpPr/>
            <p:nvPr userDrawn="1"/>
          </p:nvSpPr>
          <p:spPr>
            <a:xfrm>
              <a:off x="5416550" y="4835525"/>
              <a:ext cx="92075" cy="60325"/>
            </a:xfrm>
            <a:custGeom>
              <a:avLst/>
              <a:gdLst>
                <a:gd name="connsiteX0" fmla="*/ 0 w 92075"/>
                <a:gd name="connsiteY0" fmla="*/ 60325 h 60325"/>
                <a:gd name="connsiteX1" fmla="*/ 92075 w 92075"/>
                <a:gd name="connsiteY1" fmla="*/ 0 h 6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075" h="60325">
                  <a:moveTo>
                    <a:pt x="0" y="60325"/>
                  </a:moveTo>
                  <a:lnTo>
                    <a:pt x="92075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0" name="Group 239"/>
            <p:cNvGrpSpPr/>
            <p:nvPr userDrawn="1"/>
          </p:nvGrpSpPr>
          <p:grpSpPr>
            <a:xfrm rot="7427064">
              <a:off x="4768851" y="4854574"/>
              <a:ext cx="387350" cy="333375"/>
              <a:chOff x="5273675" y="4987925"/>
              <a:chExt cx="387350" cy="333375"/>
            </a:xfrm>
          </p:grpSpPr>
          <p:sp>
            <p:nvSpPr>
              <p:cNvPr id="342" name="Freeform 341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reeform 342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Freeform 343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Freeform 344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Freeform 345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Freeform 346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/>
            <p:cNvGrpSpPr/>
            <p:nvPr userDrawn="1"/>
          </p:nvGrpSpPr>
          <p:grpSpPr>
            <a:xfrm rot="7427064">
              <a:off x="5191126" y="5197474"/>
              <a:ext cx="387350" cy="333375"/>
              <a:chOff x="5273675" y="4987925"/>
              <a:chExt cx="387350" cy="333375"/>
            </a:xfrm>
          </p:grpSpPr>
          <p:sp>
            <p:nvSpPr>
              <p:cNvPr id="336" name="Freeform 335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Freeform 336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Freeform 337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Freeform 338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Freeform 339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Freeform 340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/>
            <p:cNvGrpSpPr/>
            <p:nvPr userDrawn="1"/>
          </p:nvGrpSpPr>
          <p:grpSpPr>
            <a:xfrm rot="7427064">
              <a:off x="5473066" y="4885054"/>
              <a:ext cx="387350" cy="333375"/>
              <a:chOff x="5273675" y="4987925"/>
              <a:chExt cx="387350" cy="333375"/>
            </a:xfrm>
          </p:grpSpPr>
          <p:sp>
            <p:nvSpPr>
              <p:cNvPr id="330" name="Freeform 329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Freeform 330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Freeform 331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Freeform 332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Freeform 333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reeform 334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42"/>
            <p:cNvGrpSpPr/>
            <p:nvPr userDrawn="1"/>
          </p:nvGrpSpPr>
          <p:grpSpPr>
            <a:xfrm rot="7427064">
              <a:off x="5457828" y="5349874"/>
              <a:ext cx="387350" cy="333375"/>
              <a:chOff x="5273675" y="4987925"/>
              <a:chExt cx="387350" cy="333375"/>
            </a:xfrm>
          </p:grpSpPr>
          <p:sp>
            <p:nvSpPr>
              <p:cNvPr id="324" name="Freeform 323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Freeform 324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Freeform 325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Freeform 326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Freeform 327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Freeform 328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4" name="Group 243"/>
            <p:cNvGrpSpPr/>
            <p:nvPr userDrawn="1"/>
          </p:nvGrpSpPr>
          <p:grpSpPr>
            <a:xfrm rot="510467">
              <a:off x="5827398" y="5037456"/>
              <a:ext cx="387350" cy="333375"/>
              <a:chOff x="5273675" y="4987925"/>
              <a:chExt cx="387350" cy="333375"/>
            </a:xfrm>
          </p:grpSpPr>
          <p:sp>
            <p:nvSpPr>
              <p:cNvPr id="318" name="Freeform 317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 318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 319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 320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 321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 322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" name="Group 244"/>
            <p:cNvGrpSpPr/>
            <p:nvPr userDrawn="1"/>
          </p:nvGrpSpPr>
          <p:grpSpPr>
            <a:xfrm rot="510467">
              <a:off x="6273168" y="4816476"/>
              <a:ext cx="387350" cy="333375"/>
              <a:chOff x="5273675" y="4987925"/>
              <a:chExt cx="387350" cy="333375"/>
            </a:xfrm>
          </p:grpSpPr>
          <p:sp>
            <p:nvSpPr>
              <p:cNvPr id="312" name="Freeform 311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Freeform 312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 313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 314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 315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6" name="Group 245"/>
            <p:cNvGrpSpPr/>
            <p:nvPr userDrawn="1"/>
          </p:nvGrpSpPr>
          <p:grpSpPr>
            <a:xfrm rot="510467">
              <a:off x="5838828" y="5342256"/>
              <a:ext cx="387350" cy="333375"/>
              <a:chOff x="5273675" y="4987925"/>
              <a:chExt cx="387350" cy="333375"/>
            </a:xfrm>
          </p:grpSpPr>
          <p:sp>
            <p:nvSpPr>
              <p:cNvPr id="306" name="Freeform 305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Freeform 306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Freeform 307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Freeform 308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 309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 310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/>
            <p:cNvGrpSpPr/>
            <p:nvPr userDrawn="1"/>
          </p:nvGrpSpPr>
          <p:grpSpPr>
            <a:xfrm rot="13825209">
              <a:off x="5648327" y="5708017"/>
              <a:ext cx="387350" cy="333375"/>
              <a:chOff x="5273675" y="4987925"/>
              <a:chExt cx="387350" cy="333375"/>
            </a:xfrm>
          </p:grpSpPr>
          <p:sp>
            <p:nvSpPr>
              <p:cNvPr id="300" name="Freeform 299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Freeform 300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Freeform 301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Freeform 302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Freeform 303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Freeform 304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/>
            <p:cNvGrpSpPr/>
            <p:nvPr userDrawn="1"/>
          </p:nvGrpSpPr>
          <p:grpSpPr>
            <a:xfrm rot="13825209">
              <a:off x="5234927" y="5653025"/>
              <a:ext cx="273143" cy="235082"/>
              <a:chOff x="5273675" y="4987925"/>
              <a:chExt cx="387350" cy="333375"/>
            </a:xfrm>
          </p:grpSpPr>
          <p:sp>
            <p:nvSpPr>
              <p:cNvPr id="294" name="Freeform 293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Freeform 294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Freeform 295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Freeform 296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Freeform 297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Freeform 298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" name="Group 248"/>
            <p:cNvGrpSpPr/>
            <p:nvPr userDrawn="1"/>
          </p:nvGrpSpPr>
          <p:grpSpPr>
            <a:xfrm rot="4173769">
              <a:off x="5013948" y="5401564"/>
              <a:ext cx="273143" cy="235082"/>
              <a:chOff x="5273675" y="4987925"/>
              <a:chExt cx="387350" cy="333375"/>
            </a:xfrm>
          </p:grpSpPr>
          <p:sp>
            <p:nvSpPr>
              <p:cNvPr id="288" name="Freeform 287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Freeform 288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 289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 290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Freeform 291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Freeform 292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/>
            <p:cNvGrpSpPr/>
            <p:nvPr userDrawn="1"/>
          </p:nvGrpSpPr>
          <p:grpSpPr>
            <a:xfrm rot="4173769">
              <a:off x="4601038" y="4808751"/>
              <a:ext cx="186348" cy="190968"/>
              <a:chOff x="5413375" y="5079962"/>
              <a:chExt cx="198321" cy="203238"/>
            </a:xfrm>
          </p:grpSpPr>
          <p:sp>
            <p:nvSpPr>
              <p:cNvPr id="285" name="Freeform 284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Freeform 285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Freeform 286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1" name="Freeform 250"/>
            <p:cNvSpPr/>
            <p:nvPr userDrawn="1"/>
          </p:nvSpPr>
          <p:spPr>
            <a:xfrm rot="7427064">
              <a:off x="4841024" y="5222040"/>
              <a:ext cx="85957" cy="45112"/>
            </a:xfrm>
            <a:custGeom>
              <a:avLst/>
              <a:gdLst>
                <a:gd name="connsiteX0" fmla="*/ 0 w 85957"/>
                <a:gd name="connsiteY0" fmla="*/ 6388 h 45112"/>
                <a:gd name="connsiteX1" fmla="*/ 28575 w 85957"/>
                <a:gd name="connsiteY1" fmla="*/ 6388 h 45112"/>
                <a:gd name="connsiteX2" fmla="*/ 31750 w 85957"/>
                <a:gd name="connsiteY2" fmla="*/ 15913 h 45112"/>
                <a:gd name="connsiteX3" fmla="*/ 34925 w 85957"/>
                <a:gd name="connsiteY3" fmla="*/ 38138 h 45112"/>
                <a:gd name="connsiteX4" fmla="*/ 76200 w 85957"/>
                <a:gd name="connsiteY4" fmla="*/ 41313 h 45112"/>
                <a:gd name="connsiteX5" fmla="*/ 85725 w 85957"/>
                <a:gd name="connsiteY5" fmla="*/ 22263 h 45112"/>
                <a:gd name="connsiteX6" fmla="*/ 85725 w 85957"/>
                <a:gd name="connsiteY6" fmla="*/ 12738 h 4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57" h="45112">
                  <a:moveTo>
                    <a:pt x="0" y="6388"/>
                  </a:moveTo>
                  <a:cubicBezTo>
                    <a:pt x="12915" y="2083"/>
                    <a:pt x="19042" y="-5529"/>
                    <a:pt x="28575" y="6388"/>
                  </a:cubicBezTo>
                  <a:cubicBezTo>
                    <a:pt x="30666" y="9001"/>
                    <a:pt x="30692" y="12738"/>
                    <a:pt x="31750" y="15913"/>
                  </a:cubicBezTo>
                  <a:cubicBezTo>
                    <a:pt x="32808" y="23321"/>
                    <a:pt x="31886" y="31299"/>
                    <a:pt x="34925" y="38138"/>
                  </a:cubicBezTo>
                  <a:cubicBezTo>
                    <a:pt x="40920" y="51626"/>
                    <a:pt x="75161" y="41417"/>
                    <a:pt x="76200" y="41313"/>
                  </a:cubicBezTo>
                  <a:cubicBezTo>
                    <a:pt x="81076" y="33999"/>
                    <a:pt x="84264" y="31026"/>
                    <a:pt x="85725" y="22263"/>
                  </a:cubicBezTo>
                  <a:cubicBezTo>
                    <a:pt x="86247" y="19131"/>
                    <a:pt x="85725" y="15913"/>
                    <a:pt x="85725" y="127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Freeform 251"/>
            <p:cNvSpPr/>
            <p:nvPr userDrawn="1"/>
          </p:nvSpPr>
          <p:spPr>
            <a:xfrm rot="7427064">
              <a:off x="5109156" y="5245492"/>
              <a:ext cx="57150" cy="71637"/>
            </a:xfrm>
            <a:custGeom>
              <a:avLst/>
              <a:gdLst>
                <a:gd name="connsiteX0" fmla="*/ 114300 w 114300"/>
                <a:gd name="connsiteY0" fmla="*/ 15875 h 143274"/>
                <a:gd name="connsiteX1" fmla="*/ 47625 w 114300"/>
                <a:gd name="connsiteY1" fmla="*/ 0 h 143274"/>
                <a:gd name="connsiteX2" fmla="*/ 44450 w 114300"/>
                <a:gd name="connsiteY2" fmla="*/ 15875 h 143274"/>
                <a:gd name="connsiteX3" fmla="*/ 47625 w 114300"/>
                <a:gd name="connsiteY3" fmla="*/ 34925 h 143274"/>
                <a:gd name="connsiteX4" fmla="*/ 57150 w 114300"/>
                <a:gd name="connsiteY4" fmla="*/ 38100 h 143274"/>
                <a:gd name="connsiteX5" fmla="*/ 76200 w 114300"/>
                <a:gd name="connsiteY5" fmla="*/ 50800 h 143274"/>
                <a:gd name="connsiteX6" fmla="*/ 79375 w 114300"/>
                <a:gd name="connsiteY6" fmla="*/ 60325 h 143274"/>
                <a:gd name="connsiteX7" fmla="*/ 88900 w 114300"/>
                <a:gd name="connsiteY7" fmla="*/ 66675 h 143274"/>
                <a:gd name="connsiteX8" fmla="*/ 98425 w 114300"/>
                <a:gd name="connsiteY8" fmla="*/ 76200 h 143274"/>
                <a:gd name="connsiteX9" fmla="*/ 98425 w 114300"/>
                <a:gd name="connsiteY9" fmla="*/ 104775 h 143274"/>
                <a:gd name="connsiteX10" fmla="*/ 95250 w 114300"/>
                <a:gd name="connsiteY10" fmla="*/ 114300 h 143274"/>
                <a:gd name="connsiteX11" fmla="*/ 76200 w 114300"/>
                <a:gd name="connsiteY11" fmla="*/ 127000 h 143274"/>
                <a:gd name="connsiteX12" fmla="*/ 57150 w 114300"/>
                <a:gd name="connsiteY12" fmla="*/ 142875 h 143274"/>
                <a:gd name="connsiteX13" fmla="*/ 9525 w 114300"/>
                <a:gd name="connsiteY13" fmla="*/ 130175 h 143274"/>
                <a:gd name="connsiteX14" fmla="*/ 3175 w 114300"/>
                <a:gd name="connsiteY14" fmla="*/ 117475 h 143274"/>
                <a:gd name="connsiteX15" fmla="*/ 0 w 114300"/>
                <a:gd name="connsiteY15" fmla="*/ 101600 h 14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43274">
                  <a:moveTo>
                    <a:pt x="114300" y="15875"/>
                  </a:moveTo>
                  <a:cubicBezTo>
                    <a:pt x="92075" y="10583"/>
                    <a:pt x="70471" y="0"/>
                    <a:pt x="47625" y="0"/>
                  </a:cubicBezTo>
                  <a:cubicBezTo>
                    <a:pt x="42229" y="0"/>
                    <a:pt x="44450" y="10479"/>
                    <a:pt x="44450" y="15875"/>
                  </a:cubicBezTo>
                  <a:cubicBezTo>
                    <a:pt x="44450" y="22313"/>
                    <a:pt x="44431" y="29336"/>
                    <a:pt x="47625" y="34925"/>
                  </a:cubicBezTo>
                  <a:cubicBezTo>
                    <a:pt x="49285" y="37831"/>
                    <a:pt x="54224" y="36475"/>
                    <a:pt x="57150" y="38100"/>
                  </a:cubicBezTo>
                  <a:cubicBezTo>
                    <a:pt x="63821" y="41806"/>
                    <a:pt x="76200" y="50800"/>
                    <a:pt x="76200" y="50800"/>
                  </a:cubicBezTo>
                  <a:cubicBezTo>
                    <a:pt x="77258" y="53975"/>
                    <a:pt x="77284" y="57712"/>
                    <a:pt x="79375" y="60325"/>
                  </a:cubicBezTo>
                  <a:cubicBezTo>
                    <a:pt x="81759" y="63305"/>
                    <a:pt x="85969" y="64232"/>
                    <a:pt x="88900" y="66675"/>
                  </a:cubicBezTo>
                  <a:cubicBezTo>
                    <a:pt x="92349" y="69550"/>
                    <a:pt x="95250" y="73025"/>
                    <a:pt x="98425" y="76200"/>
                  </a:cubicBezTo>
                  <a:cubicBezTo>
                    <a:pt x="107747" y="104165"/>
                    <a:pt x="107482" y="86662"/>
                    <a:pt x="98425" y="104775"/>
                  </a:cubicBezTo>
                  <a:cubicBezTo>
                    <a:pt x="96928" y="107768"/>
                    <a:pt x="97617" y="111933"/>
                    <a:pt x="95250" y="114300"/>
                  </a:cubicBezTo>
                  <a:cubicBezTo>
                    <a:pt x="89854" y="119696"/>
                    <a:pt x="80779" y="120895"/>
                    <a:pt x="76200" y="127000"/>
                  </a:cubicBezTo>
                  <a:cubicBezTo>
                    <a:pt x="64667" y="142377"/>
                    <a:pt x="71695" y="138027"/>
                    <a:pt x="57150" y="142875"/>
                  </a:cubicBezTo>
                  <a:cubicBezTo>
                    <a:pt x="19638" y="139989"/>
                    <a:pt x="21437" y="151020"/>
                    <a:pt x="9525" y="130175"/>
                  </a:cubicBezTo>
                  <a:cubicBezTo>
                    <a:pt x="7177" y="126066"/>
                    <a:pt x="5292" y="121708"/>
                    <a:pt x="3175" y="117475"/>
                  </a:cubicBezTo>
                  <a:lnTo>
                    <a:pt x="0" y="1016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 252"/>
            <p:cNvSpPr/>
            <p:nvPr userDrawn="1"/>
          </p:nvSpPr>
          <p:spPr>
            <a:xfrm rot="4173769">
              <a:off x="4957151" y="5312308"/>
              <a:ext cx="79489" cy="81495"/>
            </a:xfrm>
            <a:custGeom>
              <a:avLst/>
              <a:gdLst>
                <a:gd name="connsiteX0" fmla="*/ 0 w 182880"/>
                <a:gd name="connsiteY0" fmla="*/ 0 h 187496"/>
                <a:gd name="connsiteX1" fmla="*/ 91440 w 182880"/>
                <a:gd name="connsiteY1" fmla="*/ 76200 h 187496"/>
                <a:gd name="connsiteX2" fmla="*/ 76200 w 182880"/>
                <a:gd name="connsiteY2" fmla="*/ 121920 h 187496"/>
                <a:gd name="connsiteX3" fmla="*/ 182880 w 182880"/>
                <a:gd name="connsiteY3" fmla="*/ 182880 h 18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" h="187496">
                  <a:moveTo>
                    <a:pt x="0" y="0"/>
                  </a:moveTo>
                  <a:cubicBezTo>
                    <a:pt x="30480" y="25400"/>
                    <a:pt x="70412" y="42555"/>
                    <a:pt x="91440" y="76200"/>
                  </a:cubicBezTo>
                  <a:cubicBezTo>
                    <a:pt x="99954" y="89823"/>
                    <a:pt x="76200" y="105856"/>
                    <a:pt x="76200" y="121920"/>
                  </a:cubicBezTo>
                  <a:cubicBezTo>
                    <a:pt x="76200" y="212450"/>
                    <a:pt x="103430" y="182880"/>
                    <a:pt x="182880" y="18288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4" name="Group 253"/>
            <p:cNvGrpSpPr/>
            <p:nvPr userDrawn="1"/>
          </p:nvGrpSpPr>
          <p:grpSpPr>
            <a:xfrm rot="510467">
              <a:off x="5856007" y="4786696"/>
              <a:ext cx="306060" cy="263412"/>
              <a:chOff x="5273675" y="4987925"/>
              <a:chExt cx="387350" cy="333375"/>
            </a:xfrm>
          </p:grpSpPr>
          <p:sp>
            <p:nvSpPr>
              <p:cNvPr id="279" name="Freeform 278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Freeform 279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 280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Freeform 281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Freeform 282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Freeform 283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/>
            <p:cNvGrpSpPr/>
            <p:nvPr userDrawn="1"/>
          </p:nvGrpSpPr>
          <p:grpSpPr>
            <a:xfrm rot="510467">
              <a:off x="6270345" y="5110546"/>
              <a:ext cx="306060" cy="263412"/>
              <a:chOff x="5273675" y="4987925"/>
              <a:chExt cx="387350" cy="333375"/>
            </a:xfrm>
          </p:grpSpPr>
          <p:sp>
            <p:nvSpPr>
              <p:cNvPr id="273" name="Freeform 272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Freeform 273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Freeform 274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Freeform 275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Freeform 276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Freeform 277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/>
            <p:cNvGrpSpPr/>
            <p:nvPr userDrawn="1"/>
          </p:nvGrpSpPr>
          <p:grpSpPr>
            <a:xfrm rot="510467">
              <a:off x="5460720" y="5886834"/>
              <a:ext cx="306060" cy="263412"/>
              <a:chOff x="5273675" y="4987925"/>
              <a:chExt cx="387350" cy="333375"/>
            </a:xfrm>
          </p:grpSpPr>
          <p:sp>
            <p:nvSpPr>
              <p:cNvPr id="267" name="Freeform 266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Freeform 267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Freeform 268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Freeform 269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reeform 270"/>
              <p:cNvSpPr/>
              <p:nvPr userDrawn="1"/>
            </p:nvSpPr>
            <p:spPr>
              <a:xfrm>
                <a:off x="5461000" y="5184775"/>
                <a:ext cx="150696" cy="98425"/>
              </a:xfrm>
              <a:custGeom>
                <a:avLst/>
                <a:gdLst>
                  <a:gd name="connsiteX0" fmla="*/ 0 w 257642"/>
                  <a:gd name="connsiteY0" fmla="*/ 168275 h 168275"/>
                  <a:gd name="connsiteX1" fmla="*/ 95250 w 257642"/>
                  <a:gd name="connsiteY1" fmla="*/ 92075 h 168275"/>
                  <a:gd name="connsiteX2" fmla="*/ 107950 w 257642"/>
                  <a:gd name="connsiteY2" fmla="*/ 111125 h 168275"/>
                  <a:gd name="connsiteX3" fmla="*/ 133350 w 257642"/>
                  <a:gd name="connsiteY3" fmla="*/ 117475 h 168275"/>
                  <a:gd name="connsiteX4" fmla="*/ 142875 w 257642"/>
                  <a:gd name="connsiteY4" fmla="*/ 123825 h 168275"/>
                  <a:gd name="connsiteX5" fmla="*/ 200025 w 257642"/>
                  <a:gd name="connsiteY5" fmla="*/ 123825 h 168275"/>
                  <a:gd name="connsiteX6" fmla="*/ 244475 w 257642"/>
                  <a:gd name="connsiteY6" fmla="*/ 117475 h 168275"/>
                  <a:gd name="connsiteX7" fmla="*/ 247650 w 257642"/>
                  <a:gd name="connsiteY7" fmla="*/ 101600 h 168275"/>
                  <a:gd name="connsiteX8" fmla="*/ 254000 w 257642"/>
                  <a:gd name="connsiteY8" fmla="*/ 79375 h 168275"/>
                  <a:gd name="connsiteX9" fmla="*/ 254000 w 257642"/>
                  <a:gd name="connsiteY9" fmla="*/ 25400 h 168275"/>
                  <a:gd name="connsiteX10" fmla="*/ 234950 w 257642"/>
                  <a:gd name="connsiteY10" fmla="*/ 0 h 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42" h="168275">
                    <a:moveTo>
                      <a:pt x="0" y="168275"/>
                    </a:moveTo>
                    <a:cubicBezTo>
                      <a:pt x="31750" y="142875"/>
                      <a:pt x="59315" y="111099"/>
                      <a:pt x="95250" y="92075"/>
                    </a:cubicBezTo>
                    <a:cubicBezTo>
                      <a:pt x="101995" y="88504"/>
                      <a:pt x="100546" y="109274"/>
                      <a:pt x="107950" y="111125"/>
                    </a:cubicBezTo>
                    <a:lnTo>
                      <a:pt x="133350" y="117475"/>
                    </a:lnTo>
                    <a:cubicBezTo>
                      <a:pt x="136525" y="119592"/>
                      <a:pt x="139462" y="122118"/>
                      <a:pt x="142875" y="123825"/>
                    </a:cubicBezTo>
                    <a:cubicBezTo>
                      <a:pt x="160253" y="132514"/>
                      <a:pt x="183483" y="124928"/>
                      <a:pt x="200025" y="123825"/>
                    </a:cubicBezTo>
                    <a:cubicBezTo>
                      <a:pt x="214842" y="121708"/>
                      <a:pt x="230912" y="123804"/>
                      <a:pt x="244475" y="117475"/>
                    </a:cubicBezTo>
                    <a:cubicBezTo>
                      <a:pt x="249365" y="115193"/>
                      <a:pt x="246479" y="106868"/>
                      <a:pt x="247650" y="101600"/>
                    </a:cubicBezTo>
                    <a:cubicBezTo>
                      <a:pt x="250308" y="89640"/>
                      <a:pt x="250464" y="89982"/>
                      <a:pt x="254000" y="79375"/>
                    </a:cubicBezTo>
                    <a:cubicBezTo>
                      <a:pt x="256841" y="59491"/>
                      <a:pt x="260533" y="46305"/>
                      <a:pt x="254000" y="25400"/>
                    </a:cubicBezTo>
                    <a:cubicBezTo>
                      <a:pt x="250736" y="14956"/>
                      <a:pt x="242344" y="7394"/>
                      <a:pt x="23495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Freeform 271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/>
            <p:cNvGrpSpPr/>
            <p:nvPr userDrawn="1"/>
          </p:nvGrpSpPr>
          <p:grpSpPr>
            <a:xfrm rot="510467">
              <a:off x="5617882" y="6082096"/>
              <a:ext cx="306060" cy="263412"/>
              <a:chOff x="5273675" y="4987925"/>
              <a:chExt cx="387350" cy="333375"/>
            </a:xfrm>
          </p:grpSpPr>
          <p:sp>
            <p:nvSpPr>
              <p:cNvPr id="262" name="Freeform 261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Freeform 262"/>
              <p:cNvSpPr/>
              <p:nvPr userDrawn="1"/>
            </p:nvSpPr>
            <p:spPr>
              <a:xfrm>
                <a:off x="5514975" y="5079962"/>
                <a:ext cx="85957" cy="45112"/>
              </a:xfrm>
              <a:custGeom>
                <a:avLst/>
                <a:gdLst>
                  <a:gd name="connsiteX0" fmla="*/ 0 w 85957"/>
                  <a:gd name="connsiteY0" fmla="*/ 6388 h 45112"/>
                  <a:gd name="connsiteX1" fmla="*/ 28575 w 85957"/>
                  <a:gd name="connsiteY1" fmla="*/ 6388 h 45112"/>
                  <a:gd name="connsiteX2" fmla="*/ 31750 w 85957"/>
                  <a:gd name="connsiteY2" fmla="*/ 15913 h 45112"/>
                  <a:gd name="connsiteX3" fmla="*/ 34925 w 85957"/>
                  <a:gd name="connsiteY3" fmla="*/ 38138 h 45112"/>
                  <a:gd name="connsiteX4" fmla="*/ 76200 w 85957"/>
                  <a:gd name="connsiteY4" fmla="*/ 41313 h 45112"/>
                  <a:gd name="connsiteX5" fmla="*/ 85725 w 85957"/>
                  <a:gd name="connsiteY5" fmla="*/ 22263 h 45112"/>
                  <a:gd name="connsiteX6" fmla="*/ 85725 w 85957"/>
                  <a:gd name="connsiteY6" fmla="*/ 12738 h 4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57" h="45112">
                    <a:moveTo>
                      <a:pt x="0" y="6388"/>
                    </a:moveTo>
                    <a:cubicBezTo>
                      <a:pt x="12915" y="2083"/>
                      <a:pt x="19042" y="-5529"/>
                      <a:pt x="28575" y="6388"/>
                    </a:cubicBezTo>
                    <a:cubicBezTo>
                      <a:pt x="30666" y="9001"/>
                      <a:pt x="30692" y="12738"/>
                      <a:pt x="31750" y="15913"/>
                    </a:cubicBezTo>
                    <a:cubicBezTo>
                      <a:pt x="32808" y="23321"/>
                      <a:pt x="31886" y="31299"/>
                      <a:pt x="34925" y="38138"/>
                    </a:cubicBezTo>
                    <a:cubicBezTo>
                      <a:pt x="40920" y="51626"/>
                      <a:pt x="75161" y="41417"/>
                      <a:pt x="76200" y="41313"/>
                    </a:cubicBezTo>
                    <a:cubicBezTo>
                      <a:pt x="81076" y="33999"/>
                      <a:pt x="84264" y="31026"/>
                      <a:pt x="85725" y="22263"/>
                    </a:cubicBezTo>
                    <a:cubicBezTo>
                      <a:pt x="86247" y="19131"/>
                      <a:pt x="85725" y="15913"/>
                      <a:pt x="85725" y="12738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Freeform 263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Freeform 264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Freeform 265"/>
              <p:cNvSpPr/>
              <p:nvPr userDrawn="1"/>
            </p:nvSpPr>
            <p:spPr>
              <a:xfrm>
                <a:off x="5568950" y="4987925"/>
                <a:ext cx="92075" cy="60325"/>
              </a:xfrm>
              <a:custGeom>
                <a:avLst/>
                <a:gdLst>
                  <a:gd name="connsiteX0" fmla="*/ 0 w 92075"/>
                  <a:gd name="connsiteY0" fmla="*/ 60325 h 60325"/>
                  <a:gd name="connsiteX1" fmla="*/ 92075 w 92075"/>
                  <a:gd name="connsiteY1" fmla="*/ 0 h 6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075" h="60325">
                    <a:moveTo>
                      <a:pt x="0" y="60325"/>
                    </a:moveTo>
                    <a:lnTo>
                      <a:pt x="92075" y="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8" name="Group 257"/>
            <p:cNvGrpSpPr/>
            <p:nvPr userDrawn="1"/>
          </p:nvGrpSpPr>
          <p:grpSpPr>
            <a:xfrm rot="510467">
              <a:off x="6213228" y="5440949"/>
              <a:ext cx="155539" cy="188151"/>
              <a:chOff x="5273675" y="5083175"/>
              <a:chExt cx="196850" cy="238125"/>
            </a:xfrm>
          </p:grpSpPr>
          <p:sp>
            <p:nvSpPr>
              <p:cNvPr id="259" name="Freeform 258"/>
              <p:cNvSpPr/>
              <p:nvPr userDrawn="1"/>
            </p:nvSpPr>
            <p:spPr>
              <a:xfrm>
                <a:off x="5292090" y="5205730"/>
                <a:ext cx="112725" cy="115570"/>
              </a:xfrm>
              <a:custGeom>
                <a:avLst/>
                <a:gdLst>
                  <a:gd name="connsiteX0" fmla="*/ 0 w 182880"/>
                  <a:gd name="connsiteY0" fmla="*/ 0 h 187496"/>
                  <a:gd name="connsiteX1" fmla="*/ 91440 w 182880"/>
                  <a:gd name="connsiteY1" fmla="*/ 76200 h 187496"/>
                  <a:gd name="connsiteX2" fmla="*/ 76200 w 182880"/>
                  <a:gd name="connsiteY2" fmla="*/ 121920 h 187496"/>
                  <a:gd name="connsiteX3" fmla="*/ 182880 w 182880"/>
                  <a:gd name="connsiteY3" fmla="*/ 182880 h 18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0" h="187496">
                    <a:moveTo>
                      <a:pt x="0" y="0"/>
                    </a:moveTo>
                    <a:cubicBezTo>
                      <a:pt x="30480" y="25400"/>
                      <a:pt x="70412" y="42555"/>
                      <a:pt x="91440" y="76200"/>
                    </a:cubicBezTo>
                    <a:cubicBezTo>
                      <a:pt x="99954" y="89823"/>
                      <a:pt x="76200" y="105856"/>
                      <a:pt x="76200" y="121920"/>
                    </a:cubicBezTo>
                    <a:cubicBezTo>
                      <a:pt x="76200" y="212450"/>
                      <a:pt x="103430" y="182880"/>
                      <a:pt x="182880" y="18288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Freeform 259"/>
              <p:cNvSpPr/>
              <p:nvPr userDrawn="1"/>
            </p:nvSpPr>
            <p:spPr>
              <a:xfrm>
                <a:off x="5413375" y="5148461"/>
                <a:ext cx="57150" cy="71637"/>
              </a:xfrm>
              <a:custGeom>
                <a:avLst/>
                <a:gdLst>
                  <a:gd name="connsiteX0" fmla="*/ 114300 w 114300"/>
                  <a:gd name="connsiteY0" fmla="*/ 15875 h 143274"/>
                  <a:gd name="connsiteX1" fmla="*/ 47625 w 114300"/>
                  <a:gd name="connsiteY1" fmla="*/ 0 h 143274"/>
                  <a:gd name="connsiteX2" fmla="*/ 44450 w 114300"/>
                  <a:gd name="connsiteY2" fmla="*/ 15875 h 143274"/>
                  <a:gd name="connsiteX3" fmla="*/ 47625 w 114300"/>
                  <a:gd name="connsiteY3" fmla="*/ 34925 h 143274"/>
                  <a:gd name="connsiteX4" fmla="*/ 57150 w 114300"/>
                  <a:gd name="connsiteY4" fmla="*/ 38100 h 143274"/>
                  <a:gd name="connsiteX5" fmla="*/ 76200 w 114300"/>
                  <a:gd name="connsiteY5" fmla="*/ 50800 h 143274"/>
                  <a:gd name="connsiteX6" fmla="*/ 79375 w 114300"/>
                  <a:gd name="connsiteY6" fmla="*/ 60325 h 143274"/>
                  <a:gd name="connsiteX7" fmla="*/ 88900 w 114300"/>
                  <a:gd name="connsiteY7" fmla="*/ 66675 h 143274"/>
                  <a:gd name="connsiteX8" fmla="*/ 98425 w 114300"/>
                  <a:gd name="connsiteY8" fmla="*/ 76200 h 143274"/>
                  <a:gd name="connsiteX9" fmla="*/ 98425 w 114300"/>
                  <a:gd name="connsiteY9" fmla="*/ 104775 h 143274"/>
                  <a:gd name="connsiteX10" fmla="*/ 95250 w 114300"/>
                  <a:gd name="connsiteY10" fmla="*/ 114300 h 143274"/>
                  <a:gd name="connsiteX11" fmla="*/ 76200 w 114300"/>
                  <a:gd name="connsiteY11" fmla="*/ 127000 h 143274"/>
                  <a:gd name="connsiteX12" fmla="*/ 57150 w 114300"/>
                  <a:gd name="connsiteY12" fmla="*/ 142875 h 143274"/>
                  <a:gd name="connsiteX13" fmla="*/ 9525 w 114300"/>
                  <a:gd name="connsiteY13" fmla="*/ 130175 h 143274"/>
                  <a:gd name="connsiteX14" fmla="*/ 3175 w 114300"/>
                  <a:gd name="connsiteY14" fmla="*/ 117475 h 143274"/>
                  <a:gd name="connsiteX15" fmla="*/ 0 w 114300"/>
                  <a:gd name="connsiteY15" fmla="*/ 101600 h 1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300" h="143274">
                    <a:moveTo>
                      <a:pt x="114300" y="15875"/>
                    </a:moveTo>
                    <a:cubicBezTo>
                      <a:pt x="92075" y="10583"/>
                      <a:pt x="70471" y="0"/>
                      <a:pt x="47625" y="0"/>
                    </a:cubicBezTo>
                    <a:cubicBezTo>
                      <a:pt x="42229" y="0"/>
                      <a:pt x="44450" y="10479"/>
                      <a:pt x="44450" y="15875"/>
                    </a:cubicBezTo>
                    <a:cubicBezTo>
                      <a:pt x="44450" y="22313"/>
                      <a:pt x="44431" y="29336"/>
                      <a:pt x="47625" y="34925"/>
                    </a:cubicBezTo>
                    <a:cubicBezTo>
                      <a:pt x="49285" y="37831"/>
                      <a:pt x="54224" y="36475"/>
                      <a:pt x="57150" y="38100"/>
                    </a:cubicBezTo>
                    <a:cubicBezTo>
                      <a:pt x="63821" y="41806"/>
                      <a:pt x="76200" y="50800"/>
                      <a:pt x="76200" y="50800"/>
                    </a:cubicBezTo>
                    <a:cubicBezTo>
                      <a:pt x="77258" y="53975"/>
                      <a:pt x="77284" y="57712"/>
                      <a:pt x="79375" y="60325"/>
                    </a:cubicBezTo>
                    <a:cubicBezTo>
                      <a:pt x="81759" y="63305"/>
                      <a:pt x="85969" y="64232"/>
                      <a:pt x="88900" y="66675"/>
                    </a:cubicBezTo>
                    <a:cubicBezTo>
                      <a:pt x="92349" y="69550"/>
                      <a:pt x="95250" y="73025"/>
                      <a:pt x="98425" y="76200"/>
                    </a:cubicBezTo>
                    <a:cubicBezTo>
                      <a:pt x="107747" y="104165"/>
                      <a:pt x="107482" y="86662"/>
                      <a:pt x="98425" y="104775"/>
                    </a:cubicBezTo>
                    <a:cubicBezTo>
                      <a:pt x="96928" y="107768"/>
                      <a:pt x="97617" y="111933"/>
                      <a:pt x="95250" y="114300"/>
                    </a:cubicBezTo>
                    <a:cubicBezTo>
                      <a:pt x="89854" y="119696"/>
                      <a:pt x="80779" y="120895"/>
                      <a:pt x="76200" y="127000"/>
                    </a:cubicBezTo>
                    <a:cubicBezTo>
                      <a:pt x="64667" y="142377"/>
                      <a:pt x="71695" y="138027"/>
                      <a:pt x="57150" y="142875"/>
                    </a:cubicBezTo>
                    <a:cubicBezTo>
                      <a:pt x="19638" y="139989"/>
                      <a:pt x="21437" y="151020"/>
                      <a:pt x="9525" y="130175"/>
                    </a:cubicBezTo>
                    <a:cubicBezTo>
                      <a:pt x="7177" y="126066"/>
                      <a:pt x="5292" y="121708"/>
                      <a:pt x="3175" y="117475"/>
                    </a:cubicBezTo>
                    <a:lnTo>
                      <a:pt x="0" y="101600"/>
                    </a:ln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Freeform 260"/>
              <p:cNvSpPr/>
              <p:nvPr userDrawn="1"/>
            </p:nvSpPr>
            <p:spPr>
              <a:xfrm>
                <a:off x="5273675" y="5083175"/>
                <a:ext cx="141187" cy="41275"/>
              </a:xfrm>
              <a:custGeom>
                <a:avLst/>
                <a:gdLst>
                  <a:gd name="connsiteX0" fmla="*/ 0 w 141187"/>
                  <a:gd name="connsiteY0" fmla="*/ 41275 h 41275"/>
                  <a:gd name="connsiteX1" fmla="*/ 98425 w 141187"/>
                  <a:gd name="connsiteY1" fmla="*/ 31750 h 41275"/>
                  <a:gd name="connsiteX2" fmla="*/ 107950 w 141187"/>
                  <a:gd name="connsiteY2" fmla="*/ 34925 h 41275"/>
                  <a:gd name="connsiteX3" fmla="*/ 130175 w 141187"/>
                  <a:gd name="connsiteY3" fmla="*/ 31750 h 41275"/>
                  <a:gd name="connsiteX4" fmla="*/ 139700 w 141187"/>
                  <a:gd name="connsiteY4" fmla="*/ 0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87" h="41275">
                    <a:moveTo>
                      <a:pt x="0" y="41275"/>
                    </a:moveTo>
                    <a:cubicBezTo>
                      <a:pt x="32808" y="38100"/>
                      <a:pt x="65520" y="33686"/>
                      <a:pt x="98425" y="31750"/>
                    </a:cubicBezTo>
                    <a:cubicBezTo>
                      <a:pt x="101766" y="31553"/>
                      <a:pt x="104603" y="34925"/>
                      <a:pt x="107950" y="34925"/>
                    </a:cubicBezTo>
                    <a:cubicBezTo>
                      <a:pt x="115434" y="34925"/>
                      <a:pt x="122767" y="32808"/>
                      <a:pt x="130175" y="31750"/>
                    </a:cubicBezTo>
                    <a:cubicBezTo>
                      <a:pt x="146745" y="20704"/>
                      <a:pt x="139700" y="29216"/>
                      <a:pt x="139700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ounded Rectangle 22"/>
          <p:cNvSpPr/>
          <p:nvPr userDrawn="1"/>
        </p:nvSpPr>
        <p:spPr>
          <a:xfrm>
            <a:off x="1628775" y="647700"/>
            <a:ext cx="8934450" cy="5562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7030A0">
                  <a:lumMod val="49000"/>
                </a:srgbClr>
              </a:gs>
              <a:gs pos="0">
                <a:srgbClr val="7030A0">
                  <a:lumMod val="80000"/>
                  <a:lumOff val="20000"/>
                </a:srgbClr>
              </a:gs>
            </a:gsLst>
            <a:lin ang="13500000" scaled="1"/>
            <a:tileRect/>
          </a:gra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79"/>
          <p:cNvSpPr txBox="1">
            <a:spLocks noGrp="1"/>
          </p:cNvSpPr>
          <p:nvPr>
            <p:ph type="body" idx="15"/>
          </p:nvPr>
        </p:nvSpPr>
        <p:spPr>
          <a:xfrm>
            <a:off x="2717494" y="2255533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679394" y="937942"/>
            <a:ext cx="6636056" cy="670029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defRPr sz="3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6" name="Shape 79"/>
          <p:cNvSpPr txBox="1">
            <a:spLocks noGrp="1"/>
          </p:cNvSpPr>
          <p:nvPr>
            <p:ph type="body" idx="17"/>
          </p:nvPr>
        </p:nvSpPr>
        <p:spPr>
          <a:xfrm>
            <a:off x="2717494" y="4460130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37" name="Shape 79"/>
          <p:cNvSpPr txBox="1">
            <a:spLocks noGrp="1"/>
          </p:cNvSpPr>
          <p:nvPr>
            <p:ph type="body" idx="18"/>
          </p:nvPr>
        </p:nvSpPr>
        <p:spPr>
          <a:xfrm>
            <a:off x="6403948" y="2255533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38" name="Shape 79"/>
          <p:cNvSpPr txBox="1">
            <a:spLocks noGrp="1"/>
          </p:cNvSpPr>
          <p:nvPr>
            <p:ph type="body" idx="19"/>
          </p:nvPr>
        </p:nvSpPr>
        <p:spPr>
          <a:xfrm>
            <a:off x="6403948" y="4460130"/>
            <a:ext cx="2906841" cy="1250378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225" name="Hexagon 3"/>
          <p:cNvSpPr/>
          <p:nvPr userDrawn="1"/>
        </p:nvSpPr>
        <p:spPr>
          <a:xfrm rot="10800000" flipH="1">
            <a:off x="5467351" y="5591259"/>
            <a:ext cx="609602" cy="608725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88900" dir="2700000" algn="t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Hexagon 3"/>
          <p:cNvSpPr/>
          <p:nvPr userDrawn="1"/>
        </p:nvSpPr>
        <p:spPr>
          <a:xfrm rot="10800000" flipH="1">
            <a:off x="5949271" y="5038809"/>
            <a:ext cx="356284" cy="355771"/>
          </a:xfrm>
          <a:prstGeom prst="ellipse">
            <a:avLst/>
          </a:prstGeom>
          <a:solidFill>
            <a:srgbClr val="FF3399"/>
          </a:solidFill>
          <a:ln>
            <a:noFill/>
          </a:ln>
          <a:effectLst>
            <a:outerShdw blurRad="50800" dist="88900" dir="2700000" algn="tl" rotWithShape="0">
              <a:srgbClr val="7030A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185"/>
          <p:cNvPicPr>
            <a:picLocks noChangeAspect="1"/>
          </p:cNvPicPr>
          <p:nvPr userDrawn="1"/>
        </p:nvPicPr>
        <p:blipFill rotWithShape="1">
          <a:blip r:embed="rId2"/>
          <a:srcRect l="17275"/>
          <a:stretch/>
        </p:blipFill>
        <p:spPr>
          <a:xfrm rot="16200000" flipH="1">
            <a:off x="8169798" y="-168857"/>
            <a:ext cx="1467616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6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480313 w 12192000"/>
              <a:gd name="connsiteY0" fmla="*/ 498662 h 6858000"/>
              <a:gd name="connsiteX1" fmla="*/ 1145918 w 12192000"/>
              <a:gd name="connsiteY1" fmla="*/ 833057 h 6858000"/>
              <a:gd name="connsiteX2" fmla="*/ 1145918 w 12192000"/>
              <a:gd name="connsiteY2" fmla="*/ 1194970 h 6858000"/>
              <a:gd name="connsiteX3" fmla="*/ 1145918 w 12192000"/>
              <a:gd name="connsiteY3" fmla="*/ 5762090 h 6858000"/>
              <a:gd name="connsiteX4" fmla="*/ 1145918 w 12192000"/>
              <a:gd name="connsiteY4" fmla="*/ 6085903 h 6858000"/>
              <a:gd name="connsiteX5" fmla="*/ 1480313 w 12192000"/>
              <a:gd name="connsiteY5" fmla="*/ 6420298 h 6858000"/>
              <a:gd name="connsiteX6" fmla="*/ 1669642 w 12192000"/>
              <a:gd name="connsiteY6" fmla="*/ 6420298 h 6858000"/>
              <a:gd name="connsiteX7" fmla="*/ 1686685 w 12192000"/>
              <a:gd name="connsiteY7" fmla="*/ 6425589 h 6858000"/>
              <a:gd name="connsiteX8" fmla="*/ 1823176 w 12192000"/>
              <a:gd name="connsiteY8" fmla="*/ 6439348 h 6858000"/>
              <a:gd name="connsiteX9" fmla="*/ 10307864 w 12192000"/>
              <a:gd name="connsiteY9" fmla="*/ 6439348 h 6858000"/>
              <a:gd name="connsiteX10" fmla="*/ 10444355 w 12192000"/>
              <a:gd name="connsiteY10" fmla="*/ 6425589 h 6858000"/>
              <a:gd name="connsiteX11" fmla="*/ 10461398 w 12192000"/>
              <a:gd name="connsiteY11" fmla="*/ 6420298 h 6858000"/>
              <a:gd name="connsiteX12" fmla="*/ 10650727 w 12192000"/>
              <a:gd name="connsiteY12" fmla="*/ 6420298 h 6858000"/>
              <a:gd name="connsiteX13" fmla="*/ 10985122 w 12192000"/>
              <a:gd name="connsiteY13" fmla="*/ 6085903 h 6858000"/>
              <a:gd name="connsiteX14" fmla="*/ 10985122 w 12192000"/>
              <a:gd name="connsiteY14" fmla="*/ 5762090 h 6858000"/>
              <a:gd name="connsiteX15" fmla="*/ 10985122 w 12192000"/>
              <a:gd name="connsiteY15" fmla="*/ 1194970 h 6858000"/>
              <a:gd name="connsiteX16" fmla="*/ 10985122 w 12192000"/>
              <a:gd name="connsiteY16" fmla="*/ 833057 h 6858000"/>
              <a:gd name="connsiteX17" fmla="*/ 10650727 w 12192000"/>
              <a:gd name="connsiteY17" fmla="*/ 498662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0 w 12192000"/>
              <a:gd name="connsiteY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0">
                <a:moveTo>
                  <a:pt x="1480313" y="498662"/>
                </a:moveTo>
                <a:cubicBezTo>
                  <a:pt x="1295632" y="498662"/>
                  <a:pt x="1145918" y="648376"/>
                  <a:pt x="1145918" y="833057"/>
                </a:cubicBezTo>
                <a:lnTo>
                  <a:pt x="1145918" y="1194970"/>
                </a:lnTo>
                <a:lnTo>
                  <a:pt x="1145918" y="5762090"/>
                </a:lnTo>
                <a:lnTo>
                  <a:pt x="1145918" y="6085903"/>
                </a:lnTo>
                <a:cubicBezTo>
                  <a:pt x="1145918" y="6270584"/>
                  <a:pt x="1295632" y="6420298"/>
                  <a:pt x="1480313" y="6420298"/>
                </a:cubicBezTo>
                <a:lnTo>
                  <a:pt x="1669642" y="6420298"/>
                </a:lnTo>
                <a:lnTo>
                  <a:pt x="1686685" y="6425589"/>
                </a:lnTo>
                <a:cubicBezTo>
                  <a:pt x="1730773" y="6434610"/>
                  <a:pt x="1776421" y="6439348"/>
                  <a:pt x="1823176" y="6439348"/>
                </a:cubicBezTo>
                <a:lnTo>
                  <a:pt x="10307864" y="6439348"/>
                </a:lnTo>
                <a:cubicBezTo>
                  <a:pt x="10354619" y="6439348"/>
                  <a:pt x="10400267" y="6434610"/>
                  <a:pt x="10444355" y="6425589"/>
                </a:cubicBezTo>
                <a:lnTo>
                  <a:pt x="10461398" y="6420298"/>
                </a:lnTo>
                <a:lnTo>
                  <a:pt x="10650727" y="6420298"/>
                </a:lnTo>
                <a:cubicBezTo>
                  <a:pt x="10835408" y="6420298"/>
                  <a:pt x="10985122" y="6270584"/>
                  <a:pt x="10985122" y="6085903"/>
                </a:cubicBezTo>
                <a:lnTo>
                  <a:pt x="10985122" y="5762090"/>
                </a:lnTo>
                <a:lnTo>
                  <a:pt x="10985122" y="1194970"/>
                </a:lnTo>
                <a:lnTo>
                  <a:pt x="10985122" y="833057"/>
                </a:lnTo>
                <a:cubicBezTo>
                  <a:pt x="10985122" y="648376"/>
                  <a:pt x="10835408" y="498662"/>
                  <a:pt x="10650727" y="49866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4000">
                <a:srgbClr val="FF3399">
                  <a:lumMod val="80000"/>
                </a:srgbClr>
              </a:gs>
              <a:gs pos="100000">
                <a:srgbClr val="FF3399">
                  <a:lumMod val="63000"/>
                  <a:lumOff val="3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 userDrawn="1"/>
        </p:nvGrpSpPr>
        <p:grpSpPr>
          <a:xfrm>
            <a:off x="2743201" y="720832"/>
            <a:ext cx="5952966" cy="5641868"/>
            <a:chOff x="12809844" y="-1272540"/>
            <a:chExt cx="3232150" cy="3063240"/>
          </a:xfrm>
          <a:solidFill>
            <a:schemeClr val="tx1"/>
          </a:solidFill>
        </p:grpSpPr>
        <p:grpSp>
          <p:nvGrpSpPr>
            <p:cNvPr id="120" name="Group 119"/>
            <p:cNvGrpSpPr/>
            <p:nvPr userDrawn="1"/>
          </p:nvGrpSpPr>
          <p:grpSpPr>
            <a:xfrm>
              <a:off x="12809844" y="-696468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161" name="Oval 160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/>
            <p:cNvGrpSpPr/>
            <p:nvPr userDrawn="1"/>
          </p:nvGrpSpPr>
          <p:grpSpPr>
            <a:xfrm>
              <a:off x="12809844" y="-120396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154" name="Oval 153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/>
            <p:nvPr userDrawn="1"/>
          </p:nvGrpSpPr>
          <p:grpSpPr>
            <a:xfrm>
              <a:off x="12809844" y="455676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147" name="Oval 146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/>
            <p:cNvGrpSpPr/>
            <p:nvPr userDrawn="1"/>
          </p:nvGrpSpPr>
          <p:grpSpPr>
            <a:xfrm>
              <a:off x="12809844" y="1031748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140" name="Oval 139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/>
            <p:cNvGrpSpPr/>
            <p:nvPr userDrawn="1"/>
          </p:nvGrpSpPr>
          <p:grpSpPr>
            <a:xfrm>
              <a:off x="12809844" y="1607820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133" name="Oval 132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/>
            <p:cNvGrpSpPr/>
            <p:nvPr userDrawn="1"/>
          </p:nvGrpSpPr>
          <p:grpSpPr>
            <a:xfrm>
              <a:off x="12809844" y="-1272540"/>
              <a:ext cx="3232150" cy="182880"/>
              <a:chOff x="12878424" y="-615499"/>
              <a:chExt cx="3232150" cy="182880"/>
            </a:xfrm>
            <a:grpFill/>
          </p:grpSpPr>
          <p:sp>
            <p:nvSpPr>
              <p:cNvPr id="126" name="Oval 125"/>
              <p:cNvSpPr/>
              <p:nvPr userDrawn="1"/>
            </p:nvSpPr>
            <p:spPr>
              <a:xfrm>
                <a:off x="13386159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 userDrawn="1"/>
            </p:nvSpPr>
            <p:spPr>
              <a:xfrm>
                <a:off x="13893895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 userDrawn="1"/>
            </p:nvSpPr>
            <p:spPr>
              <a:xfrm>
                <a:off x="14401631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 userDrawn="1"/>
            </p:nvSpPr>
            <p:spPr>
              <a:xfrm>
                <a:off x="1490936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 userDrawn="1"/>
            </p:nvSpPr>
            <p:spPr>
              <a:xfrm>
                <a:off x="15417102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 userDrawn="1"/>
            </p:nvSpPr>
            <p:spPr>
              <a:xfrm>
                <a:off x="12878424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 userDrawn="1"/>
            </p:nvSpPr>
            <p:spPr>
              <a:xfrm>
                <a:off x="15924837" y="-615499"/>
                <a:ext cx="185737" cy="1828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6" name="Picture 105"/>
          <p:cNvPicPr>
            <a:picLocks noChangeAspect="1"/>
          </p:cNvPicPr>
          <p:nvPr userDrawn="1"/>
        </p:nvPicPr>
        <p:blipFill rotWithShape="1">
          <a:blip r:embed="rId2"/>
          <a:srcRect t="53657"/>
          <a:stretch/>
        </p:blipFill>
        <p:spPr>
          <a:xfrm>
            <a:off x="9163050" y="2694200"/>
            <a:ext cx="3028949" cy="4163799"/>
          </a:xfrm>
          <a:prstGeom prst="rect">
            <a:avLst/>
          </a:prstGeom>
        </p:spPr>
      </p:pic>
      <p:sp>
        <p:nvSpPr>
          <p:cNvPr id="107" name="Isosceles Triangle 106"/>
          <p:cNvSpPr/>
          <p:nvPr userDrawn="1"/>
        </p:nvSpPr>
        <p:spPr>
          <a:xfrm rot="10800000">
            <a:off x="8263993" y="-1"/>
            <a:ext cx="3908956" cy="3432254"/>
          </a:xfrm>
          <a:prstGeom prst="triangle">
            <a:avLst/>
          </a:prstGeom>
          <a:gradFill>
            <a:gsLst>
              <a:gs pos="0">
                <a:srgbClr val="7030A0"/>
              </a:gs>
              <a:gs pos="100000">
                <a:srgbClr val="7030A0">
                  <a:lumMod val="5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 userDrawn="1"/>
        </p:nvGrpSpPr>
        <p:grpSpPr>
          <a:xfrm flipV="1">
            <a:off x="8893179" y="1928585"/>
            <a:ext cx="1978022" cy="39370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109" name="Chevron 108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Chevron 109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" name="Chevron 110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Chevron 111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roup 112"/>
          <p:cNvGrpSpPr/>
          <p:nvPr userDrawn="1"/>
        </p:nvGrpSpPr>
        <p:grpSpPr>
          <a:xfrm>
            <a:off x="5205412" y="172132"/>
            <a:ext cx="1244601" cy="224865"/>
            <a:chOff x="9644062" y="311832"/>
            <a:chExt cx="1244601" cy="224865"/>
          </a:xfrm>
          <a:solidFill>
            <a:schemeClr val="bg1"/>
          </a:solidFill>
        </p:grpSpPr>
        <p:sp>
          <p:nvSpPr>
            <p:cNvPr id="114" name="Isosceles Triangle 113"/>
            <p:cNvSpPr/>
            <p:nvPr userDrawn="1"/>
          </p:nvSpPr>
          <p:spPr>
            <a:xfrm>
              <a:off x="9644062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Isosceles Triangle 114"/>
            <p:cNvSpPr/>
            <p:nvPr userDrawn="1"/>
          </p:nvSpPr>
          <p:spPr>
            <a:xfrm>
              <a:off x="9971981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Isosceles Triangle 115"/>
            <p:cNvSpPr/>
            <p:nvPr userDrawn="1"/>
          </p:nvSpPr>
          <p:spPr>
            <a:xfrm>
              <a:off x="10299900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Isosceles Triangle 116"/>
            <p:cNvSpPr/>
            <p:nvPr userDrawn="1"/>
          </p:nvSpPr>
          <p:spPr>
            <a:xfrm>
              <a:off x="10627819" y="311832"/>
              <a:ext cx="260844" cy="22486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Hexagon 3"/>
          <p:cNvSpPr/>
          <p:nvPr userDrawn="1"/>
        </p:nvSpPr>
        <p:spPr>
          <a:xfrm rot="5400000">
            <a:off x="11149023" y="1105330"/>
            <a:ext cx="590546" cy="58969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 userDrawn="1"/>
        </p:nvSpPr>
        <p:spPr>
          <a:xfrm rot="5400000">
            <a:off x="-1391571" y="1391569"/>
            <a:ext cx="6858001" cy="4074861"/>
          </a:xfrm>
          <a:custGeom>
            <a:avLst/>
            <a:gdLst>
              <a:gd name="connsiteX0" fmla="*/ 0 w 6858001"/>
              <a:gd name="connsiteY0" fmla="*/ 4074861 h 4074861"/>
              <a:gd name="connsiteX1" fmla="*/ 2532471 w 6858001"/>
              <a:gd name="connsiteY1" fmla="*/ 0 h 4074861"/>
              <a:gd name="connsiteX2" fmla="*/ 6858001 w 6858001"/>
              <a:gd name="connsiteY2" fmla="*/ 2712837 h 4074861"/>
              <a:gd name="connsiteX3" fmla="*/ 6858001 w 6858001"/>
              <a:gd name="connsiteY3" fmla="*/ 4074861 h 407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4074861">
                <a:moveTo>
                  <a:pt x="0" y="4074861"/>
                </a:moveTo>
                <a:lnTo>
                  <a:pt x="2532471" y="0"/>
                </a:lnTo>
                <a:lnTo>
                  <a:pt x="6858001" y="2712837"/>
                </a:lnTo>
                <a:lnTo>
                  <a:pt x="6858001" y="4074861"/>
                </a:lnTo>
                <a:close/>
              </a:path>
            </a:pathLst>
          </a:custGeom>
          <a:gradFill>
            <a:gsLst>
              <a:gs pos="94000">
                <a:srgbClr val="FFC000"/>
              </a:gs>
              <a:gs pos="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 userDrawn="1"/>
        </p:nvPicPr>
        <p:blipFill rotWithShape="1">
          <a:blip r:embed="rId3"/>
          <a:srcRect l="17275"/>
          <a:stretch/>
        </p:blipFill>
        <p:spPr>
          <a:xfrm>
            <a:off x="0" y="5083910"/>
            <a:ext cx="1467616" cy="1774090"/>
          </a:xfrm>
          <a:prstGeom prst="rect">
            <a:avLst/>
          </a:prstGeom>
        </p:spPr>
      </p:pic>
      <p:grpSp>
        <p:nvGrpSpPr>
          <p:cNvPr id="86" name="Group 85"/>
          <p:cNvGrpSpPr/>
          <p:nvPr userDrawn="1"/>
        </p:nvGrpSpPr>
        <p:grpSpPr>
          <a:xfrm rot="5400000">
            <a:off x="-14240" y="3257550"/>
            <a:ext cx="1766839" cy="1053244"/>
            <a:chOff x="9663161" y="1943100"/>
            <a:chExt cx="973616" cy="580390"/>
          </a:xfrm>
        </p:grpSpPr>
        <p:grpSp>
          <p:nvGrpSpPr>
            <p:cNvPr id="87" name="Group 86"/>
            <p:cNvGrpSpPr/>
            <p:nvPr userDrawn="1"/>
          </p:nvGrpSpPr>
          <p:grpSpPr>
            <a:xfrm>
              <a:off x="9663161" y="194310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99" name="Chevron 98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Chevron 99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Chevron 100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Chevron 101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8" name="Group 87"/>
            <p:cNvGrpSpPr/>
            <p:nvPr userDrawn="1"/>
          </p:nvGrpSpPr>
          <p:grpSpPr>
            <a:xfrm>
              <a:off x="9663161" y="214122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94" name="Chevron 93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Chevron 95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Chevron 96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Chevron 97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9" name="Group 88"/>
            <p:cNvGrpSpPr/>
            <p:nvPr userDrawn="1"/>
          </p:nvGrpSpPr>
          <p:grpSpPr>
            <a:xfrm>
              <a:off x="9663161" y="2339340"/>
              <a:ext cx="973616" cy="184150"/>
              <a:chOff x="-1904998" y="3362326"/>
              <a:chExt cx="4683583" cy="666750"/>
            </a:xfrm>
            <a:solidFill>
              <a:schemeClr val="tx1"/>
            </a:solidFill>
          </p:grpSpPr>
          <p:sp>
            <p:nvSpPr>
              <p:cNvPr id="90" name="Chevron 89"/>
              <p:cNvSpPr/>
              <p:nvPr userDrawn="1"/>
            </p:nvSpPr>
            <p:spPr>
              <a:xfrm rot="16200000">
                <a:off x="-481917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Chevron 90"/>
              <p:cNvSpPr/>
              <p:nvPr userDrawn="1"/>
            </p:nvSpPr>
            <p:spPr>
              <a:xfrm rot="16200000">
                <a:off x="68875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Chevron 91"/>
              <p:cNvSpPr/>
              <p:nvPr userDrawn="1"/>
            </p:nvSpPr>
            <p:spPr>
              <a:xfrm rot="16200000">
                <a:off x="1859423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Chevron 92"/>
              <p:cNvSpPr/>
              <p:nvPr userDrawn="1"/>
            </p:nvSpPr>
            <p:spPr>
              <a:xfrm rot="16200000">
                <a:off x="-1652585" y="3109913"/>
                <a:ext cx="666750" cy="1171575"/>
              </a:xfrm>
              <a:prstGeom prst="chevron">
                <a:avLst>
                  <a:gd name="adj" fmla="val 771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3" name="Group 102"/>
          <p:cNvGrpSpPr/>
          <p:nvPr userDrawn="1"/>
        </p:nvGrpSpPr>
        <p:grpSpPr>
          <a:xfrm>
            <a:off x="-342900" y="266701"/>
            <a:ext cx="1845190" cy="1847850"/>
            <a:chOff x="8698993" y="3390900"/>
            <a:chExt cx="2355194" cy="2358589"/>
          </a:xfrm>
        </p:grpSpPr>
        <p:sp>
          <p:nvSpPr>
            <p:cNvPr id="104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rgbClr val="7030A0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BFEB91-DCFB-45E0-B095-2C3F60E132A6}"/>
              </a:ext>
            </a:extLst>
          </p:cNvPr>
          <p:cNvSpPr/>
          <p:nvPr userDrawn="1"/>
        </p:nvSpPr>
        <p:spPr>
          <a:xfrm>
            <a:off x="1176398" y="468182"/>
            <a:ext cx="9839204" cy="5970718"/>
          </a:xfrm>
          <a:prstGeom prst="roundRect">
            <a:avLst>
              <a:gd name="adj" fmla="val 5647"/>
            </a:avLst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370959" y="783349"/>
            <a:ext cx="7450082" cy="618714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98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76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853656 w 12192000"/>
              <a:gd name="connsiteY0" fmla="*/ 506282 h 6858000"/>
              <a:gd name="connsiteX1" fmla="*/ 1176398 w 12192000"/>
              <a:gd name="connsiteY1" fmla="*/ 1183540 h 6858000"/>
              <a:gd name="connsiteX2" fmla="*/ 1176398 w 12192000"/>
              <a:gd name="connsiteY2" fmla="*/ 5750660 h 6858000"/>
              <a:gd name="connsiteX3" fmla="*/ 1853656 w 12192000"/>
              <a:gd name="connsiteY3" fmla="*/ 6427918 h 6858000"/>
              <a:gd name="connsiteX4" fmla="*/ 10338344 w 12192000"/>
              <a:gd name="connsiteY4" fmla="*/ 6427918 h 6858000"/>
              <a:gd name="connsiteX5" fmla="*/ 11015602 w 12192000"/>
              <a:gd name="connsiteY5" fmla="*/ 5750660 h 6858000"/>
              <a:gd name="connsiteX6" fmla="*/ 11015602 w 12192000"/>
              <a:gd name="connsiteY6" fmla="*/ 1183540 h 6858000"/>
              <a:gd name="connsiteX7" fmla="*/ 10338344 w 12192000"/>
              <a:gd name="connsiteY7" fmla="*/ 50628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53656" y="506282"/>
                </a:moveTo>
                <a:cubicBezTo>
                  <a:pt x="1479617" y="506282"/>
                  <a:pt x="1176398" y="809501"/>
                  <a:pt x="1176398" y="1183540"/>
                </a:cubicBezTo>
                <a:lnTo>
                  <a:pt x="1176398" y="5750660"/>
                </a:lnTo>
                <a:cubicBezTo>
                  <a:pt x="1176398" y="6124699"/>
                  <a:pt x="1479617" y="6427918"/>
                  <a:pt x="1853656" y="6427918"/>
                </a:cubicBezTo>
                <a:lnTo>
                  <a:pt x="10338344" y="6427918"/>
                </a:lnTo>
                <a:cubicBezTo>
                  <a:pt x="10712383" y="6427918"/>
                  <a:pt x="11015602" y="6124699"/>
                  <a:pt x="11015602" y="5750660"/>
                </a:cubicBezTo>
                <a:lnTo>
                  <a:pt x="11015602" y="1183540"/>
                </a:lnTo>
                <a:cubicBezTo>
                  <a:pt x="11015602" y="809501"/>
                  <a:pt x="10712383" y="506282"/>
                  <a:pt x="10338344" y="50628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 rotWithShape="1">
          <a:blip r:embed="rId2"/>
          <a:srcRect t="53657"/>
          <a:stretch/>
        </p:blipFill>
        <p:spPr>
          <a:xfrm>
            <a:off x="7429500" y="2694200"/>
            <a:ext cx="4762499" cy="4163799"/>
          </a:xfrm>
          <a:prstGeom prst="rect">
            <a:avLst/>
          </a:prstGeom>
        </p:spPr>
      </p:pic>
      <p:sp>
        <p:nvSpPr>
          <p:cNvPr id="78" name="Isosceles Triangle 77"/>
          <p:cNvSpPr/>
          <p:nvPr userDrawn="1"/>
        </p:nvSpPr>
        <p:spPr>
          <a:xfrm rot="10800000">
            <a:off x="8283043" y="-1"/>
            <a:ext cx="3908956" cy="3432254"/>
          </a:xfrm>
          <a:prstGeom prst="triangle">
            <a:avLst/>
          </a:prstGeom>
          <a:gradFill>
            <a:gsLst>
              <a:gs pos="0">
                <a:srgbClr val="7030A0"/>
              </a:gs>
              <a:gs pos="100000">
                <a:srgbClr val="7030A0">
                  <a:lumMod val="5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Isosceles Triangle 78"/>
          <p:cNvSpPr/>
          <p:nvPr userDrawn="1"/>
        </p:nvSpPr>
        <p:spPr>
          <a:xfrm>
            <a:off x="4381500" y="0"/>
            <a:ext cx="7810500" cy="6858000"/>
          </a:xfrm>
          <a:prstGeom prst="triangle">
            <a:avLst/>
          </a:prstGeom>
          <a:gradFill>
            <a:gsLst>
              <a:gs pos="74000">
                <a:srgbClr val="FF3399"/>
              </a:gs>
              <a:gs pos="100000">
                <a:srgbClr val="FF3399">
                  <a:lumMod val="77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 userDrawn="1"/>
        </p:nvGrpSpPr>
        <p:grpSpPr>
          <a:xfrm flipV="1">
            <a:off x="8912229" y="1928585"/>
            <a:ext cx="1978022" cy="39370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81" name="Chevron 80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hevron 81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Chevron 82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Chevron 83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Group 84"/>
          <p:cNvGrpSpPr/>
          <p:nvPr userDrawn="1"/>
        </p:nvGrpSpPr>
        <p:grpSpPr>
          <a:xfrm>
            <a:off x="9175243" y="3371850"/>
            <a:ext cx="2355194" cy="2358589"/>
            <a:chOff x="8698993" y="3390900"/>
            <a:chExt cx="2355194" cy="2358589"/>
          </a:xfrm>
        </p:grpSpPr>
        <p:sp>
          <p:nvSpPr>
            <p:cNvPr id="86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Hexagon 3"/>
          <p:cNvSpPr/>
          <p:nvPr userDrawn="1"/>
        </p:nvSpPr>
        <p:spPr>
          <a:xfrm rot="5400000">
            <a:off x="11168073" y="1105330"/>
            <a:ext cx="590546" cy="589696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 userDrawn="1"/>
        </p:nvGrpSpPr>
        <p:grpSpPr>
          <a:xfrm flipV="1">
            <a:off x="5121279" y="5833835"/>
            <a:ext cx="1978022" cy="393700"/>
            <a:chOff x="-1904998" y="3362326"/>
            <a:chExt cx="4683583" cy="666750"/>
          </a:xfrm>
          <a:solidFill>
            <a:schemeClr val="tx1"/>
          </a:solidFill>
        </p:grpSpPr>
        <p:sp>
          <p:nvSpPr>
            <p:cNvPr id="90" name="Chevron 89"/>
            <p:cNvSpPr/>
            <p:nvPr userDrawn="1"/>
          </p:nvSpPr>
          <p:spPr>
            <a:xfrm rot="16200000">
              <a:off x="-481917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Chevron 90"/>
            <p:cNvSpPr/>
            <p:nvPr userDrawn="1"/>
          </p:nvSpPr>
          <p:spPr>
            <a:xfrm rot="16200000">
              <a:off x="68875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Chevron 91"/>
            <p:cNvSpPr/>
            <p:nvPr userDrawn="1"/>
          </p:nvSpPr>
          <p:spPr>
            <a:xfrm rot="16200000">
              <a:off x="1859423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Chevron 92"/>
            <p:cNvSpPr/>
            <p:nvPr userDrawn="1"/>
          </p:nvSpPr>
          <p:spPr>
            <a:xfrm rot="16200000">
              <a:off x="-1652585" y="3109913"/>
              <a:ext cx="666750" cy="1171575"/>
            </a:xfrm>
            <a:prstGeom prst="chevron">
              <a:avLst>
                <a:gd name="adj" fmla="val 7714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up 93"/>
          <p:cNvGrpSpPr/>
          <p:nvPr userDrawn="1"/>
        </p:nvGrpSpPr>
        <p:grpSpPr>
          <a:xfrm>
            <a:off x="2848569" y="4445776"/>
            <a:ext cx="1602677" cy="2079056"/>
            <a:chOff x="8430219" y="5398276"/>
            <a:chExt cx="1602677" cy="2079056"/>
          </a:xfrm>
        </p:grpSpPr>
        <p:sp>
          <p:nvSpPr>
            <p:cNvPr id="95" name="Freeform 94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612"/>
            <p:cNvSpPr/>
            <p:nvPr userDrawn="1"/>
          </p:nvSpPr>
          <p:spPr>
            <a:xfrm rot="8936808" flipV="1">
              <a:off x="8430219" y="5515183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 userDrawn="1"/>
        </p:nvGrpSpPr>
        <p:grpSpPr>
          <a:xfrm rot="241924">
            <a:off x="412469" y="-663537"/>
            <a:ext cx="2366915" cy="3070454"/>
            <a:chOff x="8430218" y="5398276"/>
            <a:chExt cx="1602678" cy="2079057"/>
          </a:xfrm>
        </p:grpSpPr>
        <p:sp>
          <p:nvSpPr>
            <p:cNvPr id="98" name="Freeform 97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612"/>
            <p:cNvSpPr/>
            <p:nvPr userDrawn="1"/>
          </p:nvSpPr>
          <p:spPr>
            <a:xfrm rot="8936808" flipV="1">
              <a:off x="8430218" y="5515184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 userDrawn="1"/>
        </p:nvGrpSpPr>
        <p:grpSpPr>
          <a:xfrm rot="20146992">
            <a:off x="2846832" y="-372046"/>
            <a:ext cx="3728533" cy="4836801"/>
            <a:chOff x="8430219" y="5398276"/>
            <a:chExt cx="1602677" cy="2079056"/>
          </a:xfrm>
        </p:grpSpPr>
        <p:sp>
          <p:nvSpPr>
            <p:cNvPr id="104" name="Freeform 103"/>
            <p:cNvSpPr/>
            <p:nvPr userDrawn="1"/>
          </p:nvSpPr>
          <p:spPr>
            <a:xfrm rot="8936808">
              <a:off x="8472115" y="5398276"/>
              <a:ext cx="1560781" cy="1836711"/>
            </a:xfrm>
            <a:custGeom>
              <a:avLst/>
              <a:gdLst>
                <a:gd name="connsiteX0" fmla="*/ 971550 w 3124200"/>
                <a:gd name="connsiteY0" fmla="*/ 0 h 2838450"/>
                <a:gd name="connsiteX1" fmla="*/ 0 w 3124200"/>
                <a:gd name="connsiteY1" fmla="*/ 2609850 h 2838450"/>
                <a:gd name="connsiteX2" fmla="*/ 3124200 w 3124200"/>
                <a:gd name="connsiteY2" fmla="*/ 2838450 h 2838450"/>
                <a:gd name="connsiteX3" fmla="*/ 971550 w 3124200"/>
                <a:gd name="connsiteY3" fmla="*/ 0 h 2838450"/>
                <a:gd name="connsiteX0" fmla="*/ 971550 w 3139821"/>
                <a:gd name="connsiteY0" fmla="*/ 0 h 2908744"/>
                <a:gd name="connsiteX1" fmla="*/ 0 w 3139821"/>
                <a:gd name="connsiteY1" fmla="*/ 2609850 h 2908744"/>
                <a:gd name="connsiteX2" fmla="*/ 3139821 w 3139821"/>
                <a:gd name="connsiteY2" fmla="*/ 2908744 h 2908744"/>
                <a:gd name="connsiteX3" fmla="*/ 971550 w 3139821"/>
                <a:gd name="connsiteY3" fmla="*/ 0 h 2908744"/>
                <a:gd name="connsiteX0" fmla="*/ 955929 w 3139821"/>
                <a:gd name="connsiteY0" fmla="*/ 0 h 2900934"/>
                <a:gd name="connsiteX1" fmla="*/ 0 w 3139821"/>
                <a:gd name="connsiteY1" fmla="*/ 2602040 h 2900934"/>
                <a:gd name="connsiteX2" fmla="*/ 3139821 w 3139821"/>
                <a:gd name="connsiteY2" fmla="*/ 2900934 h 2900934"/>
                <a:gd name="connsiteX3" fmla="*/ 955929 w 3139821"/>
                <a:gd name="connsiteY3" fmla="*/ 0 h 2900934"/>
                <a:gd name="connsiteX0" fmla="*/ 955929 w 3163253"/>
                <a:gd name="connsiteY0" fmla="*/ 0 h 2908744"/>
                <a:gd name="connsiteX1" fmla="*/ 0 w 3163253"/>
                <a:gd name="connsiteY1" fmla="*/ 2602040 h 2908744"/>
                <a:gd name="connsiteX2" fmla="*/ 3163253 w 3163253"/>
                <a:gd name="connsiteY2" fmla="*/ 2908744 h 2908744"/>
                <a:gd name="connsiteX3" fmla="*/ 955929 w 3163253"/>
                <a:gd name="connsiteY3" fmla="*/ 0 h 2908744"/>
                <a:gd name="connsiteX0" fmla="*/ 793439 w 3000763"/>
                <a:gd name="connsiteY0" fmla="*/ 0 h 2908744"/>
                <a:gd name="connsiteX1" fmla="*/ 0 w 3000763"/>
                <a:gd name="connsiteY1" fmla="*/ 1654183 h 2908744"/>
                <a:gd name="connsiteX2" fmla="*/ 3000763 w 3000763"/>
                <a:gd name="connsiteY2" fmla="*/ 2908744 h 2908744"/>
                <a:gd name="connsiteX3" fmla="*/ 793439 w 3000763"/>
                <a:gd name="connsiteY3" fmla="*/ 0 h 290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0763" h="2908744">
                  <a:moveTo>
                    <a:pt x="793439" y="0"/>
                  </a:moveTo>
                  <a:lnTo>
                    <a:pt x="0" y="1654183"/>
                  </a:lnTo>
                  <a:lnTo>
                    <a:pt x="3000763" y="2908744"/>
                  </a:lnTo>
                  <a:lnTo>
                    <a:pt x="79343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Isosceles Triangle 612"/>
            <p:cNvSpPr/>
            <p:nvPr userDrawn="1"/>
          </p:nvSpPr>
          <p:spPr>
            <a:xfrm rot="8936808" flipV="1">
              <a:off x="8430219" y="5515183"/>
              <a:ext cx="1260792" cy="1962149"/>
            </a:xfrm>
            <a:custGeom>
              <a:avLst/>
              <a:gdLst>
                <a:gd name="connsiteX0" fmla="*/ 0 w 3076715"/>
                <a:gd name="connsiteY0" fmla="*/ 2501242 h 2501242"/>
                <a:gd name="connsiteX1" fmla="*/ 1554849 w 3076715"/>
                <a:gd name="connsiteY1" fmla="*/ 0 h 2501242"/>
                <a:gd name="connsiteX2" fmla="*/ 3076715 w 3076715"/>
                <a:gd name="connsiteY2" fmla="*/ 2501242 h 2501242"/>
                <a:gd name="connsiteX3" fmla="*/ 0 w 3076715"/>
                <a:gd name="connsiteY3" fmla="*/ 2501242 h 2501242"/>
                <a:gd name="connsiteX0" fmla="*/ 0 w 1705115"/>
                <a:gd name="connsiteY0" fmla="*/ 2501242 h 2653642"/>
                <a:gd name="connsiteX1" fmla="*/ 1554849 w 1705115"/>
                <a:gd name="connsiteY1" fmla="*/ 0 h 2653642"/>
                <a:gd name="connsiteX2" fmla="*/ 1705115 w 1705115"/>
                <a:gd name="connsiteY2" fmla="*/ 2653642 h 2653642"/>
                <a:gd name="connsiteX3" fmla="*/ 0 w 1705115"/>
                <a:gd name="connsiteY3" fmla="*/ 2501242 h 265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5115" h="2653642">
                  <a:moveTo>
                    <a:pt x="0" y="2501242"/>
                  </a:moveTo>
                  <a:lnTo>
                    <a:pt x="1554849" y="0"/>
                  </a:lnTo>
                  <a:lnTo>
                    <a:pt x="1705115" y="2653642"/>
                  </a:lnTo>
                  <a:lnTo>
                    <a:pt x="0" y="25012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 userDrawn="1"/>
        </p:nvGrpSpPr>
        <p:grpSpPr>
          <a:xfrm>
            <a:off x="145542" y="3009900"/>
            <a:ext cx="3652335" cy="3657600"/>
            <a:chOff x="8698993" y="3390900"/>
            <a:chExt cx="2355194" cy="2358589"/>
          </a:xfrm>
        </p:grpSpPr>
        <p:sp>
          <p:nvSpPr>
            <p:cNvPr id="101" name="Hexagon 3"/>
            <p:cNvSpPr/>
            <p:nvPr userDrawn="1"/>
          </p:nvSpPr>
          <p:spPr>
            <a:xfrm rot="5400000">
              <a:off x="8697295" y="3392598"/>
              <a:ext cx="2358589" cy="2355194"/>
            </a:xfrm>
            <a:prstGeom prst="donut">
              <a:avLst>
                <a:gd name="adj" fmla="val 20081"/>
              </a:avLst>
            </a:prstGeom>
            <a:solidFill>
              <a:srgbClr val="FFFF00"/>
            </a:solidFill>
            <a:ln>
              <a:noFill/>
            </a:ln>
            <a:effectLst>
              <a:outerShdw blurRad="508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Hexagon 3"/>
            <p:cNvSpPr/>
            <p:nvPr userDrawn="1"/>
          </p:nvSpPr>
          <p:spPr>
            <a:xfrm rot="5400000">
              <a:off x="9454327" y="4110689"/>
              <a:ext cx="901262" cy="89996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B3558B-2A6D-49FA-80B6-2EBA817149A1}"/>
              </a:ext>
            </a:extLst>
          </p:cNvPr>
          <p:cNvSpPr/>
          <p:nvPr userDrawn="1"/>
        </p:nvSpPr>
        <p:spPr>
          <a:xfrm>
            <a:off x="1062098" y="525332"/>
            <a:ext cx="9839204" cy="5921636"/>
          </a:xfrm>
          <a:prstGeom prst="roundRect">
            <a:avLst>
              <a:gd name="adj" fmla="val 11437"/>
            </a:avLst>
          </a:prstGeom>
          <a:solidFill>
            <a:schemeClr val="bg1"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PK" dirty="0"/>
          </a:p>
        </p:txBody>
      </p:sp>
      <p:sp>
        <p:nvSpPr>
          <p:cNvPr id="6" name="Shape 95"/>
          <p:cNvSpPr txBox="1">
            <a:spLocks noGrp="1"/>
          </p:cNvSpPr>
          <p:nvPr userDrawn="1">
            <p:ph type="title"/>
          </p:nvPr>
        </p:nvSpPr>
        <p:spPr>
          <a:xfrm>
            <a:off x="2370959" y="546408"/>
            <a:ext cx="7450082" cy="732011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33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CDE606-9C77-408D-BE03-24680037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1394E-2CAD-4E17-8514-3D6CB3838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CC0C-D0B1-41A7-84F3-DF427032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22CB2-C0B0-4533-93F7-29C35AD9B5A9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C9F74-044A-428D-91EA-407292FCE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BA8E-2865-40A0-A7CB-D3D1D842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F91B-6294-443A-B4E9-CBD2F357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59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3333750" y="2776407"/>
            <a:ext cx="5524500" cy="1305187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 sz="5400" spc="-150" dirty="0">
                <a:solidFill>
                  <a:schemeClr val="bg1"/>
                </a:solidFill>
                <a:ea typeface="Roboto Medium" panose="02000000000000000000" pitchFamily="2" charset="0"/>
              </a:rPr>
              <a:t>MAKE A GAME </a:t>
            </a:r>
            <a:endParaRPr lang="en" sz="5400" spc="-150" dirty="0">
              <a:solidFill>
                <a:schemeClr val="bg1"/>
              </a:solidFill>
              <a:ea typeface="Roboto Medium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61127" y="3726204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 </a:t>
            </a:r>
            <a:r>
              <a:rPr lang="en-US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Noi</a:t>
            </a:r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15/8/2019</a:t>
            </a:r>
          </a:p>
        </p:txBody>
      </p:sp>
      <p:sp>
        <p:nvSpPr>
          <p:cNvPr id="14" name="Rectangle 13"/>
          <p:cNvSpPr/>
          <p:nvPr/>
        </p:nvSpPr>
        <p:spPr>
          <a:xfrm rot="5400000">
            <a:off x="11494463" y="737018"/>
            <a:ext cx="1730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</p:spTree>
    <p:extLst>
      <p:ext uri="{BB962C8B-B14F-4D97-AF65-F5344CB8AC3E}">
        <p14:creationId xmlns:p14="http://schemas.microsoft.com/office/powerpoint/2010/main" val="199276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8"/>
          <p:cNvSpPr txBox="1">
            <a:spLocks noGrp="1"/>
          </p:cNvSpPr>
          <p:nvPr>
            <p:ph type="ctrTitle"/>
          </p:nvPr>
        </p:nvSpPr>
        <p:spPr>
          <a:xfrm>
            <a:off x="7530059" y="2373114"/>
            <a:ext cx="4340473" cy="1398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Game is easy</a:t>
            </a:r>
            <a:endParaRPr lang="e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hape 99"/>
          <p:cNvSpPr txBox="1">
            <a:spLocks noGrp="1"/>
          </p:cNvSpPr>
          <p:nvPr>
            <p:ph type="subTitle" idx="1"/>
          </p:nvPr>
        </p:nvSpPr>
        <p:spPr>
          <a:xfrm>
            <a:off x="7530059" y="3785686"/>
            <a:ext cx="4003380" cy="63995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  <a:scene3d>
              <a:camera prst="orthographicFront">
                <a:rot lat="900000" lon="300000" rev="0"/>
              </a:camera>
              <a:lightRig rig="threePt" dir="t"/>
            </a:scene3d>
          </a:bodyPr>
          <a:lstStyle/>
          <a:p>
            <a:pPr lvl="0"/>
            <a:r>
              <a:rPr lang="en-US" sz="2000" dirty="0"/>
              <a:t>Things to know about make a game</a:t>
            </a:r>
            <a:endParaRPr lang="en" sz="2000" dirty="0"/>
          </a:p>
        </p:txBody>
      </p:sp>
      <p:sp>
        <p:nvSpPr>
          <p:cNvPr id="5" name="Rectangle 4"/>
          <p:cNvSpPr/>
          <p:nvPr/>
        </p:nvSpPr>
        <p:spPr>
          <a:xfrm rot="5400000">
            <a:off x="11443663" y="802331"/>
            <a:ext cx="1861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pic>
        <p:nvPicPr>
          <p:cNvPr id="3" name="Picture 2" descr="A picture containing cake, tree, indoor&#10;&#10;Description automatically generated">
            <a:extLst>
              <a:ext uri="{FF2B5EF4-FFF2-40B4-BE49-F238E27FC236}">
                <a16:creationId xmlns:a16="http://schemas.microsoft.com/office/drawing/2014/main" id="{0B46971F-A234-4756-88E7-B997CAF64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21" y="1262468"/>
            <a:ext cx="3812745" cy="2001691"/>
          </a:xfrm>
          <a:prstGeom prst="rect">
            <a:avLst/>
          </a:prstGeom>
        </p:spPr>
      </p:pic>
      <p:pic>
        <p:nvPicPr>
          <p:cNvPr id="6" name="Picture 5" descr="A person sitting on top of a mountain&#10;&#10;Description automatically generated">
            <a:extLst>
              <a:ext uri="{FF2B5EF4-FFF2-40B4-BE49-F238E27FC236}">
                <a16:creationId xmlns:a16="http://schemas.microsoft.com/office/drawing/2014/main" id="{DFDCB1E1-CCDB-4C31-971A-B09ECB954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17" y="-116323"/>
            <a:ext cx="4003380" cy="2001690"/>
          </a:xfrm>
          <a:prstGeom prst="rect">
            <a:avLst/>
          </a:prstGeom>
        </p:spPr>
      </p:pic>
      <p:pic>
        <p:nvPicPr>
          <p:cNvPr id="8" name="Picture 7" descr="A picture containing indoor, photo, wall, items&#10;&#10;Description automatically generated">
            <a:extLst>
              <a:ext uri="{FF2B5EF4-FFF2-40B4-BE49-F238E27FC236}">
                <a16:creationId xmlns:a16="http://schemas.microsoft.com/office/drawing/2014/main" id="{37486959-FF9C-4C5C-8FE9-6CAB24196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8" y="2347683"/>
            <a:ext cx="4185741" cy="2354479"/>
          </a:xfrm>
          <a:prstGeom prst="rect">
            <a:avLst/>
          </a:prstGeom>
        </p:spPr>
      </p:pic>
      <p:pic>
        <p:nvPicPr>
          <p:cNvPr id="12" name="Picture 11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10317EC9-F562-4065-8E6C-AF8A22C9E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63" y="3848775"/>
            <a:ext cx="4895457" cy="27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22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409699" y="505416"/>
          <a:ext cx="9078983" cy="6052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EC17C9B-7926-4244-9D52-02983425AE80}"/>
              </a:ext>
            </a:extLst>
          </p:cNvPr>
          <p:cNvSpPr txBox="1"/>
          <p:nvPr/>
        </p:nvSpPr>
        <p:spPr>
          <a:xfrm>
            <a:off x="1117766" y="4325144"/>
            <a:ext cx="2785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Roboto" pitchFamily="2" charset="0"/>
                <a:cs typeface="Lato" panose="020F0502020204030203" pitchFamily="34" charset="0"/>
              </a:rPr>
              <a:t>Second Step </a:t>
            </a:r>
          </a:p>
          <a:p>
            <a:pPr algn="just"/>
            <a:r>
              <a:rPr lang="fi-FI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Giao vien Huong dan, Len Y tuong,...</a:t>
            </a:r>
            <a:endParaRPr lang="en-US" sz="1400" dirty="0">
              <a:latin typeface="Roboto" pitchFamily="2" charset="0"/>
              <a:ea typeface="Roboto" pitchFamily="2" charset="0"/>
              <a:cs typeface="Lato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7A15B3-DD6A-42BA-8A35-790A37385E92}"/>
              </a:ext>
            </a:extLst>
          </p:cNvPr>
          <p:cNvSpPr txBox="1"/>
          <p:nvPr/>
        </p:nvSpPr>
        <p:spPr>
          <a:xfrm>
            <a:off x="8531842" y="2208710"/>
            <a:ext cx="2839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9690E"/>
                </a:solidFill>
                <a:latin typeface="+mj-lt"/>
                <a:ea typeface="Roboto" pitchFamily="2" charset="0"/>
                <a:cs typeface="Lato" panose="020F0502020204030203" pitchFamily="34" charset="0"/>
              </a:rPr>
              <a:t>Third Step </a:t>
            </a:r>
          </a:p>
          <a:p>
            <a:pPr algn="just"/>
            <a:r>
              <a:rPr lang="en-US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Code chi </a:t>
            </a:r>
            <a:r>
              <a:rPr lang="en-US" sz="1200" dirty="0" err="1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tiết</a:t>
            </a:r>
            <a:r>
              <a:rPr lang="en-US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, </a:t>
            </a:r>
            <a:r>
              <a:rPr lang="en-US" sz="1200" dirty="0" err="1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Đồ</a:t>
            </a:r>
            <a:r>
              <a:rPr lang="en-US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</a:t>
            </a:r>
            <a:r>
              <a:rPr lang="en-US" sz="1200" dirty="0" err="1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Họa</a:t>
            </a:r>
            <a:r>
              <a:rPr lang="en-US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, </a:t>
            </a:r>
            <a:r>
              <a:rPr lang="en-US" sz="1200" dirty="0" err="1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Giao</a:t>
            </a:r>
            <a:r>
              <a:rPr lang="en-US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 </a:t>
            </a:r>
            <a:r>
              <a:rPr lang="en-US" sz="1200" dirty="0" err="1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Diện</a:t>
            </a:r>
            <a:r>
              <a:rPr lang="en-US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, Nhân </a:t>
            </a:r>
            <a:r>
              <a:rPr lang="en-US" sz="1200" dirty="0" err="1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Vật</a:t>
            </a:r>
            <a:r>
              <a:rPr lang="en-US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,…</a:t>
            </a:r>
            <a:endParaRPr lang="en-US" sz="1400" dirty="0">
              <a:latin typeface="Roboto" pitchFamily="2" charset="0"/>
              <a:ea typeface="Roboto" pitchFamily="2" charset="0"/>
              <a:cs typeface="Lato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672FBC-FE7B-4068-9E8F-C74AA444EAE5}"/>
              </a:ext>
            </a:extLst>
          </p:cNvPr>
          <p:cNvSpPr txBox="1"/>
          <p:nvPr/>
        </p:nvSpPr>
        <p:spPr>
          <a:xfrm>
            <a:off x="7501748" y="581961"/>
            <a:ext cx="2628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7A0F1"/>
                </a:solidFill>
                <a:latin typeface="+mj-lt"/>
                <a:ea typeface="Roboto" pitchFamily="2" charset="0"/>
                <a:cs typeface="Lato" panose="020F0502020204030203" pitchFamily="34" charset="0"/>
              </a:rPr>
              <a:t>First Step </a:t>
            </a:r>
          </a:p>
          <a:p>
            <a:pPr algn="just"/>
            <a:r>
              <a:rPr lang="en-US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Learn to C++, Visual </a:t>
            </a:r>
            <a:r>
              <a:rPr lang="en-US" sz="1200" dirty="0" err="1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Srudio</a:t>
            </a:r>
            <a:r>
              <a:rPr lang="en-US" sz="1200" dirty="0"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,…</a:t>
            </a:r>
            <a:endParaRPr lang="en-US" sz="1400" dirty="0">
              <a:latin typeface="Roboto" pitchFamily="2" charset="0"/>
              <a:ea typeface="Roboto" pitchFamily="2" charset="0"/>
              <a:cs typeface="Lato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F49A3A-275B-4E2D-9586-12C6492F041A}"/>
              </a:ext>
            </a:extLst>
          </p:cNvPr>
          <p:cNvSpPr/>
          <p:nvPr/>
        </p:nvSpPr>
        <p:spPr>
          <a:xfrm>
            <a:off x="408028" y="460570"/>
            <a:ext cx="4123858" cy="10060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ts val="3500"/>
              </a:lnSpc>
            </a:pPr>
            <a:r>
              <a:rPr lang="en-US" sz="4000" cap="none" spc="0" dirty="0">
                <a:ln w="0"/>
                <a:solidFill>
                  <a:srgbClr val="FB4039"/>
                </a:solidFill>
                <a:latin typeface="+mj-lt"/>
                <a:ea typeface="Roboto" pitchFamily="2" charset="0"/>
                <a:cs typeface="Lato" panose="020F0502020204030203" pitchFamily="34" charset="0"/>
              </a:rPr>
              <a:t>My Process Is </a:t>
            </a:r>
            <a:r>
              <a:rPr lang="en-US" sz="4000" cap="none" spc="0" dirty="0">
                <a:ln w="0"/>
                <a:solidFill>
                  <a:srgbClr val="428B91"/>
                </a:solidFill>
                <a:latin typeface="+mj-lt"/>
                <a:ea typeface="Roboto" pitchFamily="2" charset="0"/>
                <a:cs typeface="Lato" panose="020F0502020204030203" pitchFamily="34" charset="0"/>
              </a:rPr>
              <a:t>Simple</a:t>
            </a:r>
          </a:p>
        </p:txBody>
      </p:sp>
      <p:sp>
        <p:nvSpPr>
          <p:cNvPr id="40" name="Shape 440">
            <a:extLst>
              <a:ext uri="{FF2B5EF4-FFF2-40B4-BE49-F238E27FC236}">
                <a16:creationId xmlns:a16="http://schemas.microsoft.com/office/drawing/2014/main" id="{36210CA5-C6C1-4025-B4ED-D14E69637AEA}"/>
              </a:ext>
            </a:extLst>
          </p:cNvPr>
          <p:cNvSpPr/>
          <p:nvPr/>
        </p:nvSpPr>
        <p:spPr>
          <a:xfrm>
            <a:off x="5979670" y="1689050"/>
            <a:ext cx="560698" cy="56066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23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grpSp>
        <p:nvGrpSpPr>
          <p:cNvPr id="42" name="Shape 541">
            <a:extLst>
              <a:ext uri="{FF2B5EF4-FFF2-40B4-BE49-F238E27FC236}">
                <a16:creationId xmlns:a16="http://schemas.microsoft.com/office/drawing/2014/main" id="{90F66949-D0E2-4599-A55B-2A505C863763}"/>
              </a:ext>
            </a:extLst>
          </p:cNvPr>
          <p:cNvGrpSpPr/>
          <p:nvPr/>
        </p:nvGrpSpPr>
        <p:grpSpPr>
          <a:xfrm>
            <a:off x="4531886" y="3334622"/>
            <a:ext cx="725914" cy="688050"/>
            <a:chOff x="5300400" y="3670175"/>
            <a:chExt cx="421300" cy="399325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23000"/>
              </a:prstClr>
            </a:outerShdw>
          </a:effectLst>
        </p:grpSpPr>
        <p:sp>
          <p:nvSpPr>
            <p:cNvPr id="43" name="Shape 542">
              <a:extLst>
                <a:ext uri="{FF2B5EF4-FFF2-40B4-BE49-F238E27FC236}">
                  <a16:creationId xmlns:a16="http://schemas.microsoft.com/office/drawing/2014/main" id="{DB6E699C-EB43-400B-A5BA-3299472C07CD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4" name="Shape 543">
              <a:extLst>
                <a:ext uri="{FF2B5EF4-FFF2-40B4-BE49-F238E27FC236}">
                  <a16:creationId xmlns:a16="http://schemas.microsoft.com/office/drawing/2014/main" id="{AF3F301D-7ECA-4431-9933-A5EEE6C43C42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5" name="Shape 544">
              <a:extLst>
                <a:ext uri="{FF2B5EF4-FFF2-40B4-BE49-F238E27FC236}">
                  <a16:creationId xmlns:a16="http://schemas.microsoft.com/office/drawing/2014/main" id="{C56CBE64-200F-4FD8-9C15-8BBEC569815B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6" name="Shape 545">
              <a:extLst>
                <a:ext uri="{FF2B5EF4-FFF2-40B4-BE49-F238E27FC236}">
                  <a16:creationId xmlns:a16="http://schemas.microsoft.com/office/drawing/2014/main" id="{7ACA557B-DBB7-49CC-B444-051D4B99994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7" name="Shape 546">
              <a:extLst>
                <a:ext uri="{FF2B5EF4-FFF2-40B4-BE49-F238E27FC236}">
                  <a16:creationId xmlns:a16="http://schemas.microsoft.com/office/drawing/2014/main" id="{64C9B4FD-87AF-4AFB-9ED8-093F75EE1B09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48" name="Shape 551">
            <a:extLst>
              <a:ext uri="{FF2B5EF4-FFF2-40B4-BE49-F238E27FC236}">
                <a16:creationId xmlns:a16="http://schemas.microsoft.com/office/drawing/2014/main" id="{F96ECCA8-4565-4D77-AF76-10C38C75E3B2}"/>
              </a:ext>
            </a:extLst>
          </p:cNvPr>
          <p:cNvGrpSpPr/>
          <p:nvPr/>
        </p:nvGrpSpPr>
        <p:grpSpPr>
          <a:xfrm>
            <a:off x="6809304" y="4325144"/>
            <a:ext cx="1085015" cy="1085077"/>
            <a:chOff x="570875" y="4322250"/>
            <a:chExt cx="443300" cy="443325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23000"/>
              </a:prstClr>
            </a:outerShdw>
          </a:effectLst>
        </p:grpSpPr>
        <p:sp>
          <p:nvSpPr>
            <p:cNvPr id="49" name="Shape 552">
              <a:extLst>
                <a:ext uri="{FF2B5EF4-FFF2-40B4-BE49-F238E27FC236}">
                  <a16:creationId xmlns:a16="http://schemas.microsoft.com/office/drawing/2014/main" id="{E10B16F2-24F7-43EA-ABBD-0EE05706E2FA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0" name="Shape 553">
              <a:extLst>
                <a:ext uri="{FF2B5EF4-FFF2-40B4-BE49-F238E27FC236}">
                  <a16:creationId xmlns:a16="http://schemas.microsoft.com/office/drawing/2014/main" id="{77541D56-D313-4F1A-8D1E-9C86302A34B0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1" name="Shape 554">
              <a:extLst>
                <a:ext uri="{FF2B5EF4-FFF2-40B4-BE49-F238E27FC236}">
                  <a16:creationId xmlns:a16="http://schemas.microsoft.com/office/drawing/2014/main" id="{4EF54CE5-958B-48D4-B4D2-8F845E12ECAC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2" name="Shape 555">
              <a:extLst>
                <a:ext uri="{FF2B5EF4-FFF2-40B4-BE49-F238E27FC236}">
                  <a16:creationId xmlns:a16="http://schemas.microsoft.com/office/drawing/2014/main" id="{EC9B8338-F594-489E-B5BD-82683C71B344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 rot="5400000">
            <a:off x="11450919" y="831359"/>
            <a:ext cx="1919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</p:spTree>
    <p:extLst>
      <p:ext uri="{BB962C8B-B14F-4D97-AF65-F5344CB8AC3E}">
        <p14:creationId xmlns:p14="http://schemas.microsoft.com/office/powerpoint/2010/main" val="368483584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354966" y="3358499"/>
            <a:ext cx="3822824" cy="1627649"/>
            <a:chOff x="4803324" y="3425792"/>
            <a:chExt cx="3822824" cy="1627649"/>
          </a:xfrm>
        </p:grpSpPr>
        <p:sp>
          <p:nvSpPr>
            <p:cNvPr id="2" name="Shape 129">
              <a:extLst>
                <a:ext uri="{FF2B5EF4-FFF2-40B4-BE49-F238E27FC236}">
                  <a16:creationId xmlns:a16="http://schemas.microsoft.com/office/drawing/2014/main" id="{2E1D2BAA-EC0A-4CC7-ABD6-5538F5A35D71}"/>
                </a:ext>
              </a:extLst>
            </p:cNvPr>
            <p:cNvSpPr txBox="1">
              <a:spLocks/>
            </p:cNvSpPr>
            <p:nvPr/>
          </p:nvSpPr>
          <p:spPr>
            <a:xfrm>
              <a:off x="4803324" y="3425792"/>
              <a:ext cx="3822824" cy="964316"/>
            </a:xfrm>
            <a:prstGeom prst="rect">
              <a:avLst/>
            </a:prstGeom>
          </p:spPr>
          <p:txBody>
            <a:bodyPr vert="horz" lIns="91425" tIns="91425" rIns="91425" bIns="91425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72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Roboto Medium" panose="02000000000000000000" pitchFamily="2" charset="0"/>
                </a:rPr>
                <a:t>Big </a:t>
              </a:r>
              <a:r>
                <a:rPr lang="en" sz="7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Roboto Medium" panose="02000000000000000000" pitchFamily="2" charset="0"/>
                </a:rPr>
                <a:t>Idea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309D67-9494-45B4-939A-55DD01CAA2D7}"/>
                </a:ext>
              </a:extLst>
            </p:cNvPr>
            <p:cNvSpPr/>
            <p:nvPr/>
          </p:nvSpPr>
          <p:spPr>
            <a:xfrm>
              <a:off x="4915427" y="4314777"/>
              <a:ext cx="330135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Grab the attention of your audience by using icons and impressive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images</a:t>
              </a:r>
            </a:p>
          </p:txBody>
        </p:sp>
      </p:grpSp>
      <p:sp>
        <p:nvSpPr>
          <p:cNvPr id="9" name="Rectangle 8"/>
          <p:cNvSpPr/>
          <p:nvPr/>
        </p:nvSpPr>
        <p:spPr>
          <a:xfrm rot="5400000">
            <a:off x="11458177" y="790180"/>
            <a:ext cx="1846766" cy="317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grpSp>
        <p:nvGrpSpPr>
          <p:cNvPr id="12" name="Shape 357">
            <a:extLst>
              <a:ext uri="{FF2B5EF4-FFF2-40B4-BE49-F238E27FC236}">
                <a16:creationId xmlns:a16="http://schemas.microsoft.com/office/drawing/2014/main" id="{B8D97256-BDDC-4A31-B3B5-65D98291E49D}"/>
              </a:ext>
            </a:extLst>
          </p:cNvPr>
          <p:cNvGrpSpPr/>
          <p:nvPr/>
        </p:nvGrpSpPr>
        <p:grpSpPr>
          <a:xfrm>
            <a:off x="5516639" y="2005514"/>
            <a:ext cx="1158722" cy="964593"/>
            <a:chOff x="1244325" y="314425"/>
            <a:chExt cx="444525" cy="370050"/>
          </a:xfrm>
          <a:solidFill>
            <a:srgbClr val="00B0F0"/>
          </a:solidFill>
        </p:grpSpPr>
        <p:sp>
          <p:nvSpPr>
            <p:cNvPr id="13" name="Shape 358">
              <a:extLst>
                <a:ext uri="{FF2B5EF4-FFF2-40B4-BE49-F238E27FC236}">
                  <a16:creationId xmlns:a16="http://schemas.microsoft.com/office/drawing/2014/main" id="{7681B3B6-39F3-43AA-9B4B-9785F18FB20B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4" name="Shape 359">
              <a:extLst>
                <a:ext uri="{FF2B5EF4-FFF2-40B4-BE49-F238E27FC236}">
                  <a16:creationId xmlns:a16="http://schemas.microsoft.com/office/drawing/2014/main" id="{BF09C0CE-979A-4CEB-86A5-99957A815829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5" name="Picture 4" descr="A picture containing road, sky, sport&#10;&#10;Description automatically generated">
            <a:extLst>
              <a:ext uri="{FF2B5EF4-FFF2-40B4-BE49-F238E27FC236}">
                <a16:creationId xmlns:a16="http://schemas.microsoft.com/office/drawing/2014/main" id="{A8A145DE-0C66-47AB-898B-565224211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499">
            <a:off x="639917" y="3489179"/>
            <a:ext cx="5336589" cy="2683898"/>
          </a:xfrm>
          <a:prstGeom prst="rect">
            <a:avLst/>
          </a:prstGeom>
        </p:spPr>
      </p:pic>
      <p:pic>
        <p:nvPicPr>
          <p:cNvPr id="7" name="Picture 6" descr="A picture containing nature, indoor&#10;&#10;Description automatically generated">
            <a:extLst>
              <a:ext uri="{FF2B5EF4-FFF2-40B4-BE49-F238E27FC236}">
                <a16:creationId xmlns:a16="http://schemas.microsoft.com/office/drawing/2014/main" id="{654AC7A8-1B08-4589-A1DD-A4C7F07B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499">
            <a:off x="430596" y="382115"/>
            <a:ext cx="4656043" cy="2306592"/>
          </a:xfrm>
          <a:prstGeom prst="rect">
            <a:avLst/>
          </a:prstGeom>
        </p:spPr>
      </p:pic>
      <p:pic>
        <p:nvPicPr>
          <p:cNvPr id="10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40221CFC-BAD6-4A5F-882E-14D4E185E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499">
            <a:off x="6900409" y="331707"/>
            <a:ext cx="4555913" cy="2255024"/>
          </a:xfrm>
          <a:prstGeom prst="rect">
            <a:avLst/>
          </a:prstGeom>
        </p:spPr>
      </p:pic>
      <p:pic>
        <p:nvPicPr>
          <p:cNvPr id="15" name="Picture 14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E88FF94A-A7CC-4A94-A9D4-DE6C68FE2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3936">
            <a:off x="2044316" y="929161"/>
            <a:ext cx="6537095" cy="3214072"/>
          </a:xfrm>
          <a:prstGeom prst="rect">
            <a:avLst/>
          </a:prstGeom>
        </p:spPr>
      </p:pic>
      <p:pic>
        <p:nvPicPr>
          <p:cNvPr id="17" name="Picture 16" descr="A picture containing outdoor, person, ground&#10;&#10;Description automatically generated">
            <a:extLst>
              <a:ext uri="{FF2B5EF4-FFF2-40B4-BE49-F238E27FC236}">
                <a16:creationId xmlns:a16="http://schemas.microsoft.com/office/drawing/2014/main" id="{DFAD1E51-E6B4-4D6F-9FE3-6AE9F7469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499">
            <a:off x="6642267" y="3317278"/>
            <a:ext cx="5142019" cy="25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025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DA5B7BB-D256-403B-B2C2-5CF20885D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801" y="3413542"/>
            <a:ext cx="6536649" cy="2190750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4C53B-561D-4DBD-BAB2-2179840AA0A4}"/>
              </a:ext>
            </a:extLst>
          </p:cNvPr>
          <p:cNvSpPr txBox="1">
            <a:spLocks/>
          </p:cNvSpPr>
          <p:nvPr/>
        </p:nvSpPr>
        <p:spPr>
          <a:xfrm>
            <a:off x="2778801" y="397478"/>
            <a:ext cx="6381073" cy="1712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4800" dirty="0">
                <a:solidFill>
                  <a:schemeClr val="bg1"/>
                </a:solidFill>
                <a:latin typeface="+mj-lt"/>
              </a:rPr>
              <a:t>Your Welcome </a:t>
            </a:r>
            <a:r>
              <a:rPr lang="en" sz="4800" dirty="0">
                <a:solidFill>
                  <a:srgbClr val="00B0F0"/>
                </a:solidFill>
                <a:latin typeface="+mj-lt"/>
              </a:rPr>
              <a:t>Message</a:t>
            </a:r>
            <a:r>
              <a:rPr lang="en" sz="4800" dirty="0">
                <a:solidFill>
                  <a:srgbClr val="3F3F41"/>
                </a:solidFill>
                <a:latin typeface="+mj-lt"/>
              </a:rPr>
              <a:t> </a:t>
            </a:r>
            <a:r>
              <a:rPr lang="en" sz="4800" dirty="0">
                <a:solidFill>
                  <a:schemeClr val="bg1"/>
                </a:solidFill>
                <a:latin typeface="+mj-lt"/>
              </a:rPr>
              <a:t>Or Quote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2EC9A-6AA6-4614-834F-4CEE797A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7102" t="22388" r="35344" b="54142"/>
          <a:stretch/>
        </p:blipFill>
        <p:spPr>
          <a:xfrm rot="10800000">
            <a:off x="5648324" y="2739568"/>
            <a:ext cx="895350" cy="9715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76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CBC4CE-32B5-4BE7-9808-4D2ADA16ABBE}"/>
              </a:ext>
            </a:extLst>
          </p:cNvPr>
          <p:cNvSpPr/>
          <p:nvPr/>
        </p:nvSpPr>
        <p:spPr>
          <a:xfrm rot="5400000">
            <a:off x="11421891" y="853131"/>
            <a:ext cx="1962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pic>
        <p:nvPicPr>
          <p:cNvPr id="11" name="Picture 10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8C85B768-A2D6-4D2B-A4E8-32C354893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81" y="1084430"/>
            <a:ext cx="7309636" cy="46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532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0"/>
          <p:cNvSpPr txBox="1">
            <a:spLocks/>
          </p:cNvSpPr>
          <p:nvPr/>
        </p:nvSpPr>
        <p:spPr>
          <a:xfrm>
            <a:off x="2523506" y="776009"/>
            <a:ext cx="7685514" cy="77189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200" kern="1200">
                <a:solidFill>
                  <a:srgbClr val="131F2B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sz="4000" dirty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rPr>
              <a:t>Final result</a:t>
            </a:r>
            <a:endParaRPr lang="en" sz="4000" dirty="0">
              <a:solidFill>
                <a:schemeClr val="bg1"/>
              </a:solidFill>
              <a:latin typeface="+mj-lt"/>
              <a:ea typeface="Roboto Medium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C0428-E6EC-4DBE-9530-F222B75A5F18}"/>
              </a:ext>
            </a:extLst>
          </p:cNvPr>
          <p:cNvSpPr/>
          <p:nvPr/>
        </p:nvSpPr>
        <p:spPr>
          <a:xfrm>
            <a:off x="2815769" y="2141338"/>
            <a:ext cx="3017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Intership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We have </a:t>
            </a:r>
            <a:r>
              <a:rPr lang="en-US" sz="1200" b="1" dirty="0">
                <a:solidFill>
                  <a:schemeClr val="bg1"/>
                </a:solidFill>
              </a:rPr>
              <a:t>a month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B2097-C847-40BA-8D5E-74F20DE0B44A}"/>
              </a:ext>
            </a:extLst>
          </p:cNvPr>
          <p:cNvSpPr/>
          <p:nvPr/>
        </p:nvSpPr>
        <p:spPr>
          <a:xfrm>
            <a:off x="2815769" y="4181160"/>
            <a:ext cx="3017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Gameloft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Place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C0428-E6EC-4DBE-9530-F222B75A5F18}"/>
              </a:ext>
            </a:extLst>
          </p:cNvPr>
          <p:cNvSpPr/>
          <p:nvPr/>
        </p:nvSpPr>
        <p:spPr>
          <a:xfrm>
            <a:off x="6537279" y="2144623"/>
            <a:ext cx="3017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Nguyen Van </a:t>
            </a:r>
            <a:r>
              <a:rPr lang="en-US" sz="1400" b="1" dirty="0" err="1">
                <a:solidFill>
                  <a:schemeClr val="bg1"/>
                </a:solidFill>
              </a:rPr>
              <a:t>Cuong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Teacher’s Helper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CB2097-C847-40BA-8D5E-74F20DE0B44A}"/>
              </a:ext>
            </a:extLst>
          </p:cNvPr>
          <p:cNvSpPr/>
          <p:nvPr/>
        </p:nvSpPr>
        <p:spPr>
          <a:xfrm>
            <a:off x="6537279" y="4184445"/>
            <a:ext cx="3017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 simple game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Make yourself my game</a:t>
            </a:r>
          </a:p>
        </p:txBody>
      </p:sp>
      <p:grpSp>
        <p:nvGrpSpPr>
          <p:cNvPr id="12" name="Shape 357"/>
          <p:cNvGrpSpPr/>
          <p:nvPr/>
        </p:nvGrpSpPr>
        <p:grpSpPr>
          <a:xfrm>
            <a:off x="4130332" y="1701584"/>
            <a:ext cx="421263" cy="350686"/>
            <a:chOff x="1244325" y="314425"/>
            <a:chExt cx="444525" cy="370050"/>
          </a:xfrm>
          <a:solidFill>
            <a:srgbClr val="FFC000"/>
          </a:solidFill>
        </p:grpSpPr>
        <p:sp>
          <p:nvSpPr>
            <p:cNvPr id="13" name="Shape 35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35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5" name="Shape 363"/>
          <p:cNvSpPr/>
          <p:nvPr/>
        </p:nvSpPr>
        <p:spPr>
          <a:xfrm>
            <a:off x="7837069" y="3720627"/>
            <a:ext cx="329838" cy="37959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6" name="Shape 364"/>
          <p:cNvSpPr/>
          <p:nvPr/>
        </p:nvSpPr>
        <p:spPr>
          <a:xfrm>
            <a:off x="4204664" y="3735748"/>
            <a:ext cx="284729" cy="377268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17" name="Shape 365"/>
          <p:cNvGrpSpPr/>
          <p:nvPr/>
        </p:nvGrpSpPr>
        <p:grpSpPr>
          <a:xfrm>
            <a:off x="7837069" y="1664077"/>
            <a:ext cx="462939" cy="391175"/>
            <a:chOff x="3918650" y="293075"/>
            <a:chExt cx="488500" cy="412775"/>
          </a:xfrm>
          <a:solidFill>
            <a:srgbClr val="FFC000"/>
          </a:solidFill>
        </p:grpSpPr>
        <p:sp>
          <p:nvSpPr>
            <p:cNvPr id="18" name="Shape 36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Shape 36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Shape 36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 rot="5400000">
            <a:off x="11530748" y="729759"/>
            <a:ext cx="1716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</p:spTree>
    <p:extLst>
      <p:ext uri="{BB962C8B-B14F-4D97-AF65-F5344CB8AC3E}">
        <p14:creationId xmlns:p14="http://schemas.microsoft.com/office/powerpoint/2010/main" val="23507958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FD591A-500C-4353-AEC8-A8DBEC29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613" y="1503808"/>
            <a:ext cx="5729087" cy="84799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Roboto Medium" panose="02000000000000000000" pitchFamily="2" charset="0"/>
              </a:rPr>
              <a:t>Thank You</a:t>
            </a:r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Medium" panose="02000000000000000000" pitchFamily="2" charset="0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7A2BD9-69EA-411B-9C28-1DBF7AE07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0390" y="2527022"/>
            <a:ext cx="4860110" cy="627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600" b="1" dirty="0">
                <a:solidFill>
                  <a:schemeClr val="bg1"/>
                </a:solidFill>
              </a:rPr>
              <a:t>                        Nguyen Thanh</a:t>
            </a:r>
            <a:r>
              <a:rPr lang="en-US" sz="1600" dirty="0">
                <a:solidFill>
                  <a:schemeClr val="bg1"/>
                </a:solidFill>
              </a:rPr>
              <a:t>	</a:t>
            </a:r>
          </a:p>
          <a:p>
            <a:pPr marL="0" indent="0" algn="just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3FF1A-23A1-4976-9373-DD7FE17CEFA1}"/>
              </a:ext>
            </a:extLst>
          </p:cNvPr>
          <p:cNvSpPr/>
          <p:nvPr/>
        </p:nvSpPr>
        <p:spPr>
          <a:xfrm rot="5400000">
            <a:off x="11450920" y="787818"/>
            <a:ext cx="183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Slidehood.com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333EA-9E4A-404E-AAAC-BCF9FF07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08" y="1503808"/>
            <a:ext cx="5377138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336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Ralewa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2984</TotalTime>
  <Words>126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Raleway</vt:lpstr>
      <vt:lpstr>Roboto</vt:lpstr>
      <vt:lpstr>Arial</vt:lpstr>
      <vt:lpstr>Office Theme</vt:lpstr>
      <vt:lpstr>PowerPoint Presentation</vt:lpstr>
      <vt:lpstr>Make Game is easy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Slidehood.com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Slidehood.com</dc:creator>
  <cp:lastModifiedBy>Thanh Nguyễn</cp:lastModifiedBy>
  <cp:revision>332</cp:revision>
  <dcterms:created xsi:type="dcterms:W3CDTF">2017-08-02T20:41:11Z</dcterms:created>
  <dcterms:modified xsi:type="dcterms:W3CDTF">2019-08-14T00:07:11Z</dcterms:modified>
</cp:coreProperties>
</file>